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6.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7.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8.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9.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10.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11.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12.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13.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14.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15.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16.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17.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18.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19.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20.xml" ContentType="application/vnd.openxmlformats-officedocument.theme+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21.xml" ContentType="application/vnd.openxmlformats-officedocument.theme+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theme/theme22.xml" ContentType="application/vnd.openxmlformats-officedocument.theme+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theme/theme23.xml" ContentType="application/vnd.openxmlformats-officedocument.theme+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24.xml" ContentType="application/vnd.openxmlformats-officedocument.theme+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theme/theme25.xml" ContentType="application/vnd.openxmlformats-officedocument.theme+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26.xml" ContentType="application/vnd.openxmlformats-officedocument.theme+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theme/theme27.xml" ContentType="application/vnd.openxmlformats-officedocument.theme+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theme/theme28.xml" ContentType="application/vnd.openxmlformats-officedocument.theme+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theme/theme29.xml" ContentType="application/vnd.openxmlformats-officedocument.theme+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theme/theme30.xml" ContentType="application/vnd.openxmlformats-officedocument.theme+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theme/theme31.xml" ContentType="application/vnd.openxmlformats-officedocument.theme+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theme/theme32.xml" ContentType="application/vnd.openxmlformats-officedocument.theme+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theme/theme33.xml" ContentType="application/vnd.openxmlformats-officedocument.theme+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theme/theme34.xml" ContentType="application/vnd.openxmlformats-officedocument.theme+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theme/theme35.xml" ContentType="application/vnd.openxmlformats-officedocument.theme+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theme/theme36.xml" ContentType="application/vnd.openxmlformats-officedocument.theme+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theme/theme37.xml" ContentType="application/vnd.openxmlformats-officedocument.theme+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theme/theme38.xml" ContentType="application/vnd.openxmlformats-officedocument.theme+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theme/theme39.xml" ContentType="application/vnd.openxmlformats-officedocument.theme+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theme/theme40.xml" ContentType="application/vnd.openxmlformats-officedocument.theme+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theme/theme41.xml" ContentType="application/vnd.openxmlformats-officedocument.theme+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theme/theme42.xml" ContentType="application/vnd.openxmlformats-officedocument.theme+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theme/theme43.xml" ContentType="application/vnd.openxmlformats-officedocument.theme+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theme/theme44.xml" ContentType="application/vnd.openxmlformats-officedocument.theme+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theme/theme45.xml" ContentType="application/vnd.openxmlformats-officedocument.theme+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theme/theme46.xml" ContentType="application/vnd.openxmlformats-officedocument.theme+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812" r:id="rId3"/>
    <p:sldMasterId id="2147483824" r:id="rId4"/>
    <p:sldMasterId id="2147483848" r:id="rId5"/>
    <p:sldMasterId id="2147483872" r:id="rId6"/>
    <p:sldMasterId id="2147483909" r:id="rId7"/>
    <p:sldMasterId id="2147483936" r:id="rId8"/>
    <p:sldMasterId id="2147484087" r:id="rId9"/>
    <p:sldMasterId id="2147484099" r:id="rId10"/>
    <p:sldMasterId id="2147484281" r:id="rId11"/>
    <p:sldMasterId id="2147484522" r:id="rId12"/>
    <p:sldMasterId id="2147484571" r:id="rId13"/>
    <p:sldMasterId id="2147484777" r:id="rId14"/>
    <p:sldMasterId id="2147484837" r:id="rId15"/>
    <p:sldMasterId id="2147484849" r:id="rId16"/>
    <p:sldMasterId id="2147484861" r:id="rId17"/>
    <p:sldMasterId id="2147484873" r:id="rId18"/>
    <p:sldMasterId id="2147484969" r:id="rId19"/>
    <p:sldMasterId id="2147485410" r:id="rId20"/>
    <p:sldMasterId id="2147485520" r:id="rId21"/>
    <p:sldMasterId id="2147485532" r:id="rId22"/>
    <p:sldMasterId id="2147485665" r:id="rId23"/>
    <p:sldMasterId id="2147485714" r:id="rId24"/>
    <p:sldMasterId id="2147486472" r:id="rId25"/>
    <p:sldMasterId id="2147486594" r:id="rId26"/>
    <p:sldMasterId id="2147486871" r:id="rId27"/>
    <p:sldMasterId id="2147487120" r:id="rId28"/>
    <p:sldMasterId id="2147487144" r:id="rId29"/>
    <p:sldMasterId id="2147487194" r:id="rId30"/>
    <p:sldMasterId id="2147487206" r:id="rId31"/>
    <p:sldMasterId id="2147487258" r:id="rId32"/>
    <p:sldMasterId id="2147487574" r:id="rId33"/>
    <p:sldMasterId id="2147487623" r:id="rId34"/>
    <p:sldMasterId id="2147487743" r:id="rId35"/>
    <p:sldMasterId id="2147488085" r:id="rId36"/>
    <p:sldMasterId id="2147488097" r:id="rId37"/>
    <p:sldMasterId id="2147488265" r:id="rId38"/>
    <p:sldMasterId id="2147488340" r:id="rId39"/>
    <p:sldMasterId id="2147488378" r:id="rId40"/>
    <p:sldMasterId id="2147488559" r:id="rId41"/>
    <p:sldMasterId id="2147488991" r:id="rId42"/>
    <p:sldMasterId id="2147489216" r:id="rId43"/>
    <p:sldMasterId id="2147489228" r:id="rId44"/>
    <p:sldMasterId id="2147489252" r:id="rId45"/>
    <p:sldMasterId id="2147489265" r:id="rId46"/>
    <p:sldMasterId id="2147489277" r:id="rId47"/>
  </p:sldMasterIdLst>
  <p:notesMasterIdLst>
    <p:notesMasterId r:id="rId61"/>
  </p:notesMasterIdLst>
  <p:handoutMasterIdLst>
    <p:handoutMasterId r:id="rId62"/>
  </p:handoutMasterIdLst>
  <p:sldIdLst>
    <p:sldId id="5509" r:id="rId48"/>
    <p:sldId id="5529" r:id="rId49"/>
    <p:sldId id="5579" r:id="rId50"/>
    <p:sldId id="5580" r:id="rId51"/>
    <p:sldId id="5581" r:id="rId52"/>
    <p:sldId id="5583" r:id="rId53"/>
    <p:sldId id="5582" r:id="rId54"/>
    <p:sldId id="5584" r:id="rId55"/>
    <p:sldId id="5589" r:id="rId56"/>
    <p:sldId id="5586" r:id="rId57"/>
    <p:sldId id="5587" r:id="rId58"/>
    <p:sldId id="5588" r:id="rId59"/>
    <p:sldId id="5526" r:id="rId60"/>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A55D6"/>
    <a:srgbClr val="1A5712"/>
    <a:srgbClr val="0000FF"/>
    <a:srgbClr val="0432FF"/>
    <a:srgbClr val="67BDE3"/>
    <a:srgbClr val="E48B00"/>
    <a:srgbClr val="FF9300"/>
    <a:srgbClr val="948A54"/>
    <a:srgbClr val="8C0000"/>
    <a:srgbClr val="FF00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8" autoAdjust="0"/>
    <p:restoredTop sz="74729" autoAdjust="0"/>
  </p:normalViewPr>
  <p:slideViewPr>
    <p:cSldViewPr>
      <p:cViewPr varScale="1">
        <p:scale>
          <a:sx n="94" d="100"/>
          <a:sy n="94" d="100"/>
        </p:scale>
        <p:origin x="1520" y="1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101" d="100"/>
          <a:sy n="101" d="100"/>
        </p:scale>
        <p:origin x="-3228" y="-108"/>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34" Type="http://schemas.openxmlformats.org/officeDocument/2006/relationships/slideMaster" Target="slideMasters/slideMaster34.xml"/><Relationship Id="rId42" Type="http://schemas.openxmlformats.org/officeDocument/2006/relationships/slideMaster" Target="slideMasters/slideMaster42.xml"/><Relationship Id="rId47" Type="http://schemas.openxmlformats.org/officeDocument/2006/relationships/slideMaster" Target="slideMasters/slideMaster47.xml"/><Relationship Id="rId50" Type="http://schemas.openxmlformats.org/officeDocument/2006/relationships/slide" Target="slides/slide3.xml"/><Relationship Id="rId55" Type="http://schemas.openxmlformats.org/officeDocument/2006/relationships/slide" Target="slides/slide8.xml"/><Relationship Id="rId63"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53" Type="http://schemas.openxmlformats.org/officeDocument/2006/relationships/slide" Target="slides/slide6.xml"/><Relationship Id="rId58" Type="http://schemas.openxmlformats.org/officeDocument/2006/relationships/slide" Target="slides/slide11.xml"/><Relationship Id="rId66"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notesMaster" Target="notesMasters/notesMaster1.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Master" Target="slideMasters/slideMaster43.xml"/><Relationship Id="rId48" Type="http://schemas.openxmlformats.org/officeDocument/2006/relationships/slide" Target="slides/slide1.xml"/><Relationship Id="rId56" Type="http://schemas.openxmlformats.org/officeDocument/2006/relationships/slide" Target="slides/slide9.xml"/><Relationship Id="rId64"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Master" Target="slideMasters/slideMaster46.xml"/><Relationship Id="rId59" Type="http://schemas.openxmlformats.org/officeDocument/2006/relationships/slide" Target="slides/slide12.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54" Type="http://schemas.openxmlformats.org/officeDocument/2006/relationships/slide" Target="slides/slide7.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 Target="slides/slide2.xml"/><Relationship Id="rId57" Type="http://schemas.openxmlformats.org/officeDocument/2006/relationships/slide" Target="slides/slide10.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Master" Target="slideMasters/slideMaster44.xml"/><Relationship Id="rId52" Type="http://schemas.openxmlformats.org/officeDocument/2006/relationships/slide" Target="slides/slide5.xml"/><Relationship Id="rId60" Type="http://schemas.openxmlformats.org/officeDocument/2006/relationships/slide" Target="slides/slide13.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AC167E78-EA36-40A1-A9A0-B443C6CB1F60}" type="datetimeFigureOut">
              <a:rPr lang="en-US" smtClean="0"/>
              <a:pPr/>
              <a:t>9/19/23</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1E401BE2-F7AC-4C50-A6E5-F6C806E13D7E}" type="slidenum">
              <a:rPr lang="en-US" smtClean="0"/>
              <a:pPr/>
              <a:t>‹#›</a:t>
            </a:fld>
            <a:endParaRPr lang="en-US"/>
          </a:p>
        </p:txBody>
      </p:sp>
    </p:spTree>
    <p:extLst>
      <p:ext uri="{BB962C8B-B14F-4D97-AF65-F5344CB8AC3E}">
        <p14:creationId xmlns:p14="http://schemas.microsoft.com/office/powerpoint/2010/main" val="1046298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88D89EF4-2B2A-4F54-A6DD-1EB35DCF17B3}" type="datetimeFigureOut">
              <a:rPr lang="en-US" smtClean="0"/>
              <a:pPr/>
              <a:t>9/19/23</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AB959945-7217-484B-8E74-88DC87A74BB0}" type="slidenum">
              <a:rPr lang="en-US" smtClean="0"/>
              <a:pPr/>
              <a:t>‹#›</a:t>
            </a:fld>
            <a:endParaRPr lang="en-US"/>
          </a:p>
        </p:txBody>
      </p:sp>
    </p:spTree>
    <p:extLst>
      <p:ext uri="{BB962C8B-B14F-4D97-AF65-F5344CB8AC3E}">
        <p14:creationId xmlns:p14="http://schemas.microsoft.com/office/powerpoint/2010/main" val="3558070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Overcome Challenges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17794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A difficult situation for professional engineers arises when their employer acts in</a:t>
            </a:r>
          </a:p>
          <a:p>
            <a:r>
              <a:rPr lang="en-US" sz="1200" kern="1200" dirty="0">
                <a:solidFill>
                  <a:schemeClr val="tx1"/>
                </a:solidFill>
                <a:effectLst/>
                <a:latin typeface="+mn-lt"/>
                <a:ea typeface="+mn-ea"/>
                <a:cs typeface="+mn-cs"/>
              </a:rPr>
              <a:t>an unethical way. Say a company is responsible for developing a safety-critical</a:t>
            </a:r>
          </a:p>
          <a:p>
            <a:r>
              <a:rPr lang="en-US" sz="1200" kern="1200" dirty="0">
                <a:solidFill>
                  <a:schemeClr val="tx1"/>
                </a:solidFill>
                <a:effectLst/>
                <a:latin typeface="+mn-lt"/>
                <a:ea typeface="+mn-ea"/>
                <a:cs typeface="+mn-cs"/>
              </a:rPr>
              <a:t>system and, because of time pressure, falsifies the safety validation records. Is the</a:t>
            </a:r>
          </a:p>
          <a:p>
            <a:r>
              <a:rPr lang="en-US" sz="1200" kern="1200" dirty="0">
                <a:solidFill>
                  <a:schemeClr val="tx1"/>
                </a:solidFill>
                <a:effectLst/>
                <a:latin typeface="+mn-lt"/>
                <a:ea typeface="+mn-ea"/>
                <a:cs typeface="+mn-cs"/>
              </a:rPr>
              <a:t>engineer’s responsibility to maintain confidentiality or to alert the customer or</a:t>
            </a:r>
          </a:p>
          <a:p>
            <a:r>
              <a:rPr lang="en-US" sz="1200" kern="1200" dirty="0">
                <a:solidFill>
                  <a:schemeClr val="tx1"/>
                </a:solidFill>
                <a:effectLst/>
                <a:latin typeface="+mn-lt"/>
                <a:ea typeface="+mn-ea"/>
                <a:cs typeface="+mn-cs"/>
              </a:rPr>
              <a:t>publicize, in some way, that the delivered system may be unsafe?</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B959945-7217-484B-8E74-88DC87A74BB0}" type="slidenum">
              <a:rPr lang="en-US" smtClean="0"/>
              <a:pPr/>
              <a:t>11</a:t>
            </a:fld>
            <a:endParaRPr lang="en-US"/>
          </a:p>
        </p:txBody>
      </p:sp>
    </p:spTree>
    <p:extLst>
      <p:ext uri="{BB962C8B-B14F-4D97-AF65-F5344CB8AC3E}">
        <p14:creationId xmlns:p14="http://schemas.microsoft.com/office/powerpoint/2010/main" val="936212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B959945-7217-484B-8E74-88DC87A74BB0}" type="slidenum">
              <a:rPr lang="en-US" smtClean="0"/>
              <a:pPr/>
              <a:t>12</a:t>
            </a:fld>
            <a:endParaRPr lang="en-US"/>
          </a:p>
        </p:txBody>
      </p:sp>
    </p:spTree>
    <p:extLst>
      <p:ext uri="{BB962C8B-B14F-4D97-AF65-F5344CB8AC3E}">
        <p14:creationId xmlns:p14="http://schemas.microsoft.com/office/powerpoint/2010/main" val="42404862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you have any Questions?</a:t>
            </a:r>
          </a:p>
        </p:txBody>
      </p:sp>
      <p:sp>
        <p:nvSpPr>
          <p:cNvPr id="4" name="Slide Number Placeholder 3"/>
          <p:cNvSpPr>
            <a:spLocks noGrp="1"/>
          </p:cNvSpPr>
          <p:nvPr>
            <p:ph type="sldNum" sz="quarter" idx="5"/>
          </p:nvPr>
        </p:nvSpPr>
        <p:spPr/>
        <p:txBody>
          <a:bodyPr/>
          <a:lstStyle/>
          <a:p>
            <a:fld id="{AB959945-7217-484B-8E74-88DC87A74BB0}" type="slidenum">
              <a:rPr lang="en-US" smtClean="0"/>
              <a:pPr/>
              <a:t>13</a:t>
            </a:fld>
            <a:endParaRPr lang="en-US"/>
          </a:p>
        </p:txBody>
      </p:sp>
    </p:spTree>
    <p:extLst>
      <p:ext uri="{BB962C8B-B14F-4D97-AF65-F5344CB8AC3E}">
        <p14:creationId xmlns:p14="http://schemas.microsoft.com/office/powerpoint/2010/main" val="2374812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2</a:t>
            </a:fld>
            <a:endParaRPr lang="en-US"/>
          </a:p>
        </p:txBody>
      </p:sp>
    </p:spTree>
    <p:extLst>
      <p:ext uri="{BB962C8B-B14F-4D97-AF65-F5344CB8AC3E}">
        <p14:creationId xmlns:p14="http://schemas.microsoft.com/office/powerpoint/2010/main" val="2573844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r-SA" dirty="0"/>
              <a:t>السلوك الأخلاقي هو أكثر من مجرد احترام القانون ولكنه يتضمن اتباع مجموعة من المبادئ الصحيحة أخلاقيا (المسؤولية المهنية).</a:t>
            </a:r>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3</a:t>
            </a:fld>
            <a:endParaRPr lang="en-US"/>
          </a:p>
        </p:txBody>
      </p:sp>
    </p:spTree>
    <p:extLst>
      <p:ext uri="{BB962C8B-B14F-4D97-AF65-F5344CB8AC3E}">
        <p14:creationId xmlns:p14="http://schemas.microsoft.com/office/powerpoint/2010/main" val="3836934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4</a:t>
            </a:fld>
            <a:endParaRPr lang="en-US"/>
          </a:p>
        </p:txBody>
      </p:sp>
    </p:spTree>
    <p:extLst>
      <p:ext uri="{BB962C8B-B14F-4D97-AF65-F5344CB8AC3E}">
        <p14:creationId xmlns:p14="http://schemas.microsoft.com/office/powerpoint/2010/main" val="2380253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r-SA" dirty="0"/>
              <a:t>تحريف مستوى كفاءتهم.</a:t>
            </a:r>
            <a:r>
              <a:rPr lang="en-US" sz="1200" b="1" u="sng" dirty="0">
                <a:solidFill>
                  <a:srgbClr val="7030A0"/>
                </a:solidFill>
              </a:rPr>
              <a:t> misrepresent</a:t>
            </a:r>
            <a:r>
              <a:rPr lang="en-US" sz="1200" dirty="0"/>
              <a:t> their level of </a:t>
            </a:r>
            <a:r>
              <a:rPr lang="en-US" sz="1200" b="1" u="sng" dirty="0">
                <a:solidFill>
                  <a:srgbClr val="7030A0"/>
                </a:solidFill>
              </a:rPr>
              <a:t>competence</a:t>
            </a:r>
          </a:p>
          <a:p>
            <a:r>
              <a:rPr lang="en-US" sz="1200" b="0" i="0" kern="1200" dirty="0">
                <a:solidFill>
                  <a:schemeClr val="tx1"/>
                </a:solidFill>
                <a:effectLst/>
                <a:latin typeface="+mn-lt"/>
                <a:ea typeface="+mn-ea"/>
                <a:cs typeface="+mn-cs"/>
              </a:rPr>
              <a:t>The term ‘competences’ refers to a system of values, attitudes and beliefs, and skills and knowledge that can be applied in practice to manage various complex situations and tasks successfully. </a:t>
            </a:r>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5</a:t>
            </a:fld>
            <a:endParaRPr lang="en-US"/>
          </a:p>
        </p:txBody>
      </p:sp>
    </p:spTree>
    <p:extLst>
      <p:ext uri="{BB962C8B-B14F-4D97-AF65-F5344CB8AC3E}">
        <p14:creationId xmlns:p14="http://schemas.microsoft.com/office/powerpoint/2010/main" val="4027624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6</a:t>
            </a:fld>
            <a:endParaRPr lang="en-US"/>
          </a:p>
        </p:txBody>
      </p:sp>
    </p:spTree>
    <p:extLst>
      <p:ext uri="{BB962C8B-B14F-4D97-AF65-F5344CB8AC3E}">
        <p14:creationId xmlns:p14="http://schemas.microsoft.com/office/powerpoint/2010/main" val="3859617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Computer misuse ranges from relatively trivial (game playing on an employer’s machine, say) to extremely serious (dissemination of viruses).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B959945-7217-484B-8E74-88DC87A74BB0}" type="slidenum">
              <a:rPr lang="en-US" smtClean="0"/>
              <a:pPr/>
              <a:t>7</a:t>
            </a:fld>
            <a:endParaRPr lang="en-US"/>
          </a:p>
        </p:txBody>
      </p:sp>
    </p:spTree>
    <p:extLst>
      <p:ext uri="{BB962C8B-B14F-4D97-AF65-F5344CB8AC3E}">
        <p14:creationId xmlns:p14="http://schemas.microsoft.com/office/powerpoint/2010/main" val="1927925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code exists in both a short form, shown in Figure 1.3, and a longer form (</a:t>
            </a:r>
            <a:r>
              <a:rPr lang="en-US" sz="1200" kern="1200" dirty="0" err="1">
                <a:solidFill>
                  <a:schemeClr val="tx1"/>
                </a:solidFill>
                <a:effectLst/>
                <a:latin typeface="+mn-lt"/>
                <a:ea typeface="+mn-ea"/>
                <a:cs typeface="+mn-cs"/>
              </a:rPr>
              <a:t>Gotterbarn</a:t>
            </a:r>
            <a:r>
              <a:rPr lang="en-US" sz="1200" kern="1200" dirty="0">
                <a:solidFill>
                  <a:schemeClr val="tx1"/>
                </a:solidFill>
                <a:effectLst/>
                <a:latin typeface="+mn-lt"/>
                <a:ea typeface="+mn-ea"/>
                <a:cs typeface="+mn-cs"/>
              </a:rPr>
              <a:t>, Miller, and Rogerson</a:t>
            </a:r>
          </a:p>
          <a:p>
            <a:r>
              <a:rPr lang="en-US" sz="1200" kern="1200" dirty="0">
                <a:solidFill>
                  <a:schemeClr val="tx1"/>
                </a:solidFill>
                <a:effectLst/>
                <a:latin typeface="+mn-lt"/>
                <a:ea typeface="+mn-ea"/>
                <a:cs typeface="+mn-cs"/>
              </a:rPr>
              <a:t>1999) that adds detail and substance to the shorter version. The rationale behind this</a:t>
            </a:r>
          </a:p>
          <a:p>
            <a:r>
              <a:rPr lang="en-US" sz="1200" kern="1200" dirty="0">
                <a:solidFill>
                  <a:schemeClr val="tx1"/>
                </a:solidFill>
                <a:effectLst/>
                <a:latin typeface="+mn-lt"/>
                <a:ea typeface="+mn-ea"/>
                <a:cs typeface="+mn-cs"/>
              </a:rPr>
              <a:t>code is summarized in the first two paragraphs of the longer form:</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ACM: Association for Computing Machinery</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B959945-7217-484B-8E74-88DC87A74BB0}" type="slidenum">
              <a:rPr lang="en-US" smtClean="0"/>
              <a:pPr/>
              <a:t>8</a:t>
            </a:fld>
            <a:endParaRPr lang="en-US"/>
          </a:p>
        </p:txBody>
      </p:sp>
    </p:spTree>
    <p:extLst>
      <p:ext uri="{BB962C8B-B14F-4D97-AF65-F5344CB8AC3E}">
        <p14:creationId xmlns:p14="http://schemas.microsoft.com/office/powerpoint/2010/main" val="1410793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57200" marR="0" lvl="1" indent="0" algn="just"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dirty="0"/>
              <a:t>If you discuss these while they are just a suspicion, you may be overreacting to a situation; if you leave it too long, it may be impossible to resolve the difficulties.</a:t>
            </a:r>
          </a:p>
          <a:p>
            <a:pPr lvl="1" algn="just">
              <a:buFont typeface="Courier New" panose="02070309020205020404" pitchFamily="49" charset="0"/>
              <a:buChar char="o"/>
            </a:pPr>
            <a:r>
              <a:rPr lang="en-US" dirty="0"/>
              <a:t>fortunately, in most cases they are either relatively minor or can be resolved without too much difficulty. Where they cannot be resolved, the engineer is faced with, perhaps, another problem. The principled action may be to resign from their job</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B959945-7217-484B-8E74-88DC87A74BB0}" type="slidenum">
              <a:rPr lang="en-US" smtClean="0"/>
              <a:pPr/>
              <a:t>10</a:t>
            </a:fld>
            <a:endParaRPr lang="en-US"/>
          </a:p>
        </p:txBody>
      </p:sp>
    </p:spTree>
    <p:extLst>
      <p:ext uri="{BB962C8B-B14F-4D97-AF65-F5344CB8AC3E}">
        <p14:creationId xmlns:p14="http://schemas.microsoft.com/office/powerpoint/2010/main" val="261761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7.xml"/><Relationship Id="rId4"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94237537"/>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87247826"/>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74798383"/>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26820733"/>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52077888"/>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25" tIns="45713" rIns="91425" bIns="45713"/>
          <a:lstStyle/>
          <a:p>
            <a:pPr defTabSz="914259"/>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25" tIns="45713" rIns="91425" bIns="45713" numCol="1" anchor="b" anchorCtr="0" compatLnSpc="1">
            <a:prstTxWarp prst="textNoShape">
              <a:avLst/>
            </a:prstTxWarp>
          </a:bodyPr>
          <a:lstStyle>
            <a:lvl1pPr>
              <a:defRPr sz="1200">
                <a:latin typeface="Garamond" pitchFamily="18" charset="0"/>
              </a:defRPr>
            </a:lvl1pPr>
          </a:lstStyle>
          <a:p>
            <a:pPr defTabSz="914259"/>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02606719"/>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69601064"/>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47941158"/>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42369188"/>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046130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63792512"/>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20236361"/>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76666256"/>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1785251"/>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73190055"/>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86774506"/>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dirty="0">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14546172"/>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395310"/>
          </a:xfrm>
          <a:ln/>
        </p:spPr>
        <p:txBody>
          <a:bodyPr/>
          <a:lstStyle>
            <a:lvl1pPr>
              <a:defRPr/>
            </a:lvl1pPr>
          </a:lstStyle>
          <a:p>
            <a:endParaRPr lang="en-US" altLang="en-US" dirty="0">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42110258"/>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dirty="0">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64919528"/>
      </p:ext>
    </p:extLst>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dirty="0">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91959976"/>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01378" name="Rectangle 2"/>
          <p:cNvSpPr>
            <a:spLocks noGrp="1" noChangeArrowheads="1"/>
          </p:cNvSpPr>
          <p:nvPr>
            <p:ph type="ctrTitle"/>
          </p:nvPr>
        </p:nvSpPr>
        <p:spPr>
          <a:xfrm>
            <a:off x="685800" y="1524000"/>
            <a:ext cx="7924800" cy="1752600"/>
          </a:xfrm>
        </p:spPr>
        <p:txBody>
          <a:bodyPr/>
          <a:lstStyle>
            <a:lvl1pPr algn="ctr">
              <a:defRPr sz="4800"/>
            </a:lvl1pPr>
          </a:lstStyle>
          <a:p>
            <a:r>
              <a:rPr lang="en-US" altLang="en-US" dirty="0"/>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prstClr val="black"/>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prstClr val="black"/>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913942203"/>
      </p:ext>
    </p:extLst>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dirty="0">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40789655"/>
      </p:ext>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82437517"/>
      </p:ext>
    </p:extLst>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79839402"/>
      </p:ext>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6838992"/>
      </p:ext>
    </p:extLst>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89253517"/>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92485112"/>
      </p:ext>
    </p:extLst>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65939329"/>
      </p:ext>
    </p:extLst>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97987462"/>
      </p:ext>
    </p:extLst>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67334739"/>
      </p:ext>
    </p:extLst>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9897461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2pPr marL="669925" indent="-325438">
              <a:buFont typeface="Wingdings" charset="2"/>
              <a:buChar char="q"/>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prstClr val="black"/>
                </a:solidFill>
              </a:rPr>
              <a:pPr/>
              <a:t>‹#›</a:t>
            </a:fld>
            <a:endParaRPr lang="en-US" altLang="en-US">
              <a:solidFill>
                <a:prstClr val="black"/>
              </a:solidFill>
            </a:endParaRPr>
          </a:p>
        </p:txBody>
      </p:sp>
      <p:cxnSp>
        <p:nvCxnSpPr>
          <p:cNvPr id="6" name="Straight Connector 5"/>
          <p:cNvCxnSpPr/>
          <p:nvPr userDrawn="1"/>
        </p:nvCxnSpPr>
        <p:spPr>
          <a:xfrm>
            <a:off x="228600" y="908720"/>
            <a:ext cx="8610600"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5504414"/>
      </p:ext>
    </p:extLst>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2148924"/>
      </p:ext>
    </p:extLst>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46244487"/>
      </p:ext>
    </p:extLst>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27776866"/>
      </p:ext>
    </p:extLst>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59915277"/>
      </p:ext>
    </p:extLst>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83009747"/>
      </p:ext>
    </p:extLst>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2938578"/>
      </p:ext>
    </p:extLst>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9996562"/>
      </p:ext>
    </p:extLst>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99823875"/>
      </p:ext>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26627791"/>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84908108"/>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143060498"/>
      </p:ext>
    </p:extLst>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84252285"/>
      </p:ext>
    </p:extLst>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3481355"/>
      </p:ext>
    </p:extLst>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72680472"/>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15242114"/>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39464020"/>
      </p:ext>
    </p:extLst>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76771237"/>
      </p:ext>
    </p:extLst>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94381690"/>
      </p:ext>
    </p:extLst>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55737539"/>
      </p:ext>
    </p:extLst>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75964383"/>
      </p:ext>
    </p:extLst>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16" tIns="45709" rIns="91416" bIns="45709"/>
          <a:lstStyle/>
          <a:p>
            <a:pPr defTabSz="914165"/>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16" tIns="45709" rIns="91416" bIns="45709" numCol="1" anchor="b" anchorCtr="0" compatLnSpc="1">
            <a:prstTxWarp prst="textNoShape">
              <a:avLst/>
            </a:prstTxWarp>
          </a:bodyPr>
          <a:lstStyle>
            <a:lvl1pPr>
              <a:defRPr sz="1200">
                <a:latin typeface="Garamond" pitchFamily="18" charset="0"/>
              </a:defRPr>
            </a:lvl1pPr>
          </a:lstStyle>
          <a:p>
            <a:pPr defTabSz="914165"/>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47102026"/>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1737585"/>
      </p:ext>
    </p:extLst>
  </p:cSld>
  <p:clrMapOvr>
    <a:masterClrMapping/>
  </p:clrMapOv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51157730"/>
      </p:ext>
    </p:extLst>
  </p:cSld>
  <p:clrMapOvr>
    <a:masterClrMapping/>
  </p:clrMapOv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18104299"/>
      </p:ext>
    </p:extLst>
  </p:cSld>
  <p:clrMapOvr>
    <a:masterClrMapping/>
  </p:clrMapOv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29900483"/>
      </p:ext>
    </p:extLst>
  </p:cSld>
  <p:clrMapOvr>
    <a:masterClrMapping/>
  </p:clrMapOv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53385155"/>
      </p:ext>
    </p:extLst>
  </p:cSld>
  <p:clrMapOvr>
    <a:masterClrMapping/>
  </p:clrMapOv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42013795"/>
      </p:ext>
    </p:extLst>
  </p:cSld>
  <p:clrMapOvr>
    <a:masterClrMapping/>
  </p:clrMapOvr>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12506705"/>
      </p:ext>
    </p:extLst>
  </p:cSld>
  <p:clrMapOvr>
    <a:masterClrMapping/>
  </p:clrMapOv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56184746"/>
      </p:ext>
    </p:extLst>
  </p:cSld>
  <p:clrMapOvr>
    <a:masterClrMapping/>
  </p:clrMapOv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99774164"/>
      </p:ext>
    </p:extLst>
  </p:cSld>
  <p:clrMapOvr>
    <a:masterClrMapping/>
  </p:clrMapOvr>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89804165"/>
      </p:ext>
    </p:extLst>
  </p:cSld>
  <p:clrMapOvr>
    <a:masterClrMapping/>
  </p:clrMapOvr>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45264924"/>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43594966"/>
      </p:ext>
    </p:extLst>
  </p:cSld>
  <p:clrMapOvr>
    <a:masterClrMapping/>
  </p:clrMapOvr>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16" tIns="45709" rIns="91416" bIns="45709"/>
          <a:lstStyle/>
          <a:p>
            <a:pPr defTabSz="914165"/>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16" tIns="45709" rIns="91416" bIns="45709" numCol="1" anchor="b" anchorCtr="0" compatLnSpc="1">
            <a:prstTxWarp prst="textNoShape">
              <a:avLst/>
            </a:prstTxWarp>
          </a:bodyPr>
          <a:lstStyle>
            <a:lvl1pPr>
              <a:defRPr sz="1200">
                <a:latin typeface="Garamond" pitchFamily="18" charset="0"/>
              </a:defRPr>
            </a:lvl1pPr>
          </a:lstStyle>
          <a:p>
            <a:pPr defTabSz="914165"/>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04588555"/>
      </p:ext>
    </p:extLst>
  </p:cSld>
  <p:clrMapOvr>
    <a:masterClrMapping/>
  </p:clrMapOvr>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37595845"/>
      </p:ext>
    </p:extLst>
  </p:cSld>
  <p:clrMapOvr>
    <a:masterClrMapping/>
  </p:clrMapOvr>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14865600"/>
      </p:ext>
    </p:extLst>
  </p:cSld>
  <p:clrMapOvr>
    <a:masterClrMapping/>
  </p:clrMapOvr>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09087117"/>
      </p:ext>
    </p:extLst>
  </p:cSld>
  <p:clrMapOvr>
    <a:masterClrMapping/>
  </p:clrMapOvr>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76221515"/>
      </p:ext>
    </p:extLst>
  </p:cSld>
  <p:clrMapOvr>
    <a:masterClrMapping/>
  </p:clrMapOvr>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03218779"/>
      </p:ext>
    </p:extLst>
  </p:cSld>
  <p:clrMapOvr>
    <a:masterClrMapping/>
  </p:clrMapOvr>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19316749"/>
      </p:ext>
    </p:extLst>
  </p:cSld>
  <p:clrMapOvr>
    <a:masterClrMapping/>
  </p:clrMapOv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09382393"/>
      </p:ext>
    </p:extLst>
  </p:cSld>
  <p:clrMapOvr>
    <a:masterClrMapping/>
  </p:clrMapOvr>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51510711"/>
      </p:ext>
    </p:extLst>
  </p:cSld>
  <p:clrMapOvr>
    <a:masterClrMapping/>
  </p:clrMapOv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43736569"/>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13963788"/>
      </p:ext>
    </p:extLst>
  </p:cSld>
  <p:clrMapOvr>
    <a:masterClrMapping/>
  </p:clrMapOvr>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24059779"/>
      </p:ext>
    </p:extLst>
  </p:cSld>
  <p:clrMapOvr>
    <a:masterClrMapping/>
  </p:clrMapOvr>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02" tIns="45702" rIns="91402" bIns="45702"/>
          <a:lstStyle/>
          <a:p>
            <a:pPr defTabSz="914024"/>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02" tIns="45702" rIns="91402" bIns="45702" numCol="1" anchor="b" anchorCtr="0" compatLnSpc="1">
            <a:prstTxWarp prst="textNoShape">
              <a:avLst/>
            </a:prstTxWarp>
          </a:bodyPr>
          <a:lstStyle>
            <a:lvl1pPr>
              <a:defRPr sz="1200">
                <a:latin typeface="Garamond" pitchFamily="18" charset="0"/>
              </a:defRPr>
            </a:lvl1pPr>
          </a:lstStyle>
          <a:p>
            <a:pPr defTabSz="914024"/>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7974614"/>
      </p:ext>
    </p:extLst>
  </p:cSld>
  <p:clrMapOvr>
    <a:masterClrMapping/>
  </p:clrMapOvr>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88307966"/>
      </p:ext>
    </p:extLst>
  </p:cSld>
  <p:clrMapOvr>
    <a:masterClrMapping/>
  </p:clrMapOvr>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1"/>
            <a:ext cx="7772400" cy="1500187"/>
          </a:xfrm>
        </p:spPr>
        <p:txBody>
          <a:bodyPr anchor="b"/>
          <a:lstStyle>
            <a:lvl1pPr marL="0" indent="0">
              <a:buNone/>
              <a:defRPr sz="2000"/>
            </a:lvl1pPr>
            <a:lvl2pPr marL="457011" indent="0">
              <a:buNone/>
              <a:defRPr sz="1800"/>
            </a:lvl2pPr>
            <a:lvl3pPr marL="914024" indent="0">
              <a:buNone/>
              <a:defRPr sz="1600"/>
            </a:lvl3pPr>
            <a:lvl4pPr marL="1371040" indent="0">
              <a:buNone/>
              <a:defRPr sz="1400"/>
            </a:lvl4pPr>
            <a:lvl5pPr marL="1828052" indent="0">
              <a:buNone/>
              <a:defRPr sz="1400"/>
            </a:lvl5pPr>
            <a:lvl6pPr marL="2285064" indent="0">
              <a:buNone/>
              <a:defRPr sz="1400"/>
            </a:lvl6pPr>
            <a:lvl7pPr marL="2742079" indent="0">
              <a:buNone/>
              <a:defRPr sz="1400"/>
            </a:lvl7pPr>
            <a:lvl8pPr marL="3199088" indent="0">
              <a:buNone/>
              <a:defRPr sz="1400"/>
            </a:lvl8pPr>
            <a:lvl9pPr marL="3656104"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70766992"/>
      </p:ext>
    </p:extLst>
  </p:cSld>
  <p:clrMapOvr>
    <a:masterClrMapping/>
  </p:clrMapOvr>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2769532"/>
      </p:ext>
    </p:extLst>
  </p:cSld>
  <p:clrMapOvr>
    <a:masterClrMapping/>
  </p:clrMapOv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28072713"/>
      </p:ext>
    </p:extLst>
  </p:cSld>
  <p:clrMapOvr>
    <a:masterClrMapping/>
  </p:clrMapOvr>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4840216"/>
      </p:ext>
    </p:extLst>
  </p:cSld>
  <p:clrMapOvr>
    <a:masterClrMapping/>
  </p:clrMapOvr>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63551887"/>
      </p:ext>
    </p:extLst>
  </p:cSld>
  <p:clrMapOvr>
    <a:masterClrMapping/>
  </p:clrMapOvr>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12893416"/>
      </p:ext>
    </p:extLst>
  </p:cSld>
  <p:clrMapOvr>
    <a:masterClrMapping/>
  </p:clrMapOvr>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4" indent="0">
              <a:buNone/>
              <a:defRPr sz="2400"/>
            </a:lvl3pPr>
            <a:lvl4pPr marL="1371040" indent="0">
              <a:buNone/>
              <a:defRPr sz="2000"/>
            </a:lvl4pPr>
            <a:lvl5pPr marL="1828052" indent="0">
              <a:buNone/>
              <a:defRPr sz="2000"/>
            </a:lvl5pPr>
            <a:lvl6pPr marL="2285064" indent="0">
              <a:buNone/>
              <a:defRPr sz="2000"/>
            </a:lvl6pPr>
            <a:lvl7pPr marL="2742079" indent="0">
              <a:buNone/>
              <a:defRPr sz="2000"/>
            </a:lvl7pPr>
            <a:lvl8pPr marL="3199088" indent="0">
              <a:buNone/>
              <a:defRPr sz="2000"/>
            </a:lvl8pPr>
            <a:lvl9pPr marL="3656104"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55623611"/>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40197620"/>
      </p:ext>
    </p:extLst>
  </p:cSld>
  <p:clrMapOvr>
    <a:masterClrMapping/>
  </p:clrMapOvr>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71074657"/>
      </p:ext>
    </p:extLst>
  </p:cSld>
  <p:clrMapOvr>
    <a:masterClrMapping/>
  </p:clrMapOvr>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44777081"/>
      </p:ext>
    </p:extLst>
  </p:cSld>
  <p:clrMapOvr>
    <a:masterClrMapping/>
  </p:clrMapOvr>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82878914"/>
      </p:ext>
    </p:extLst>
  </p:cSld>
  <p:clrMapOvr>
    <a:masterClrMapping/>
  </p:clrMapOvr>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80489629"/>
      </p:ext>
    </p:extLst>
  </p:cSld>
  <p:clrMapOvr>
    <a:masterClrMapping/>
  </p:clrMapOvr>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15560"/>
      </p:ext>
    </p:extLst>
  </p:cSld>
  <p:clrMapOvr>
    <a:masterClrMapping/>
  </p:clrMapOvr>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95459952"/>
      </p:ext>
    </p:extLst>
  </p:cSld>
  <p:clrMapOvr>
    <a:masterClrMapping/>
  </p:clrMapOvr>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1123489"/>
      </p:ext>
    </p:extLst>
  </p:cSld>
  <p:clrMapOvr>
    <a:masterClrMapping/>
  </p:clrMapOvr>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48066245"/>
      </p:ext>
    </p:extLst>
  </p:cSld>
  <p:clrMapOvr>
    <a:masterClrMapping/>
  </p:clrMapOvr>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49883743"/>
      </p:ext>
    </p:extLst>
  </p:cSld>
  <p:clrMapOvr>
    <a:masterClrMapping/>
  </p:clrMapOvr>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0224853"/>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64914348"/>
      </p:ext>
    </p:extLst>
  </p:cSld>
  <p:clrMapOvr>
    <a:masterClrMapping/>
  </p:clrMapOvr>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12647908"/>
      </p:ext>
    </p:extLst>
  </p:cSld>
  <p:clrMapOvr>
    <a:masterClrMapping/>
  </p:clrMapOvr>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70390558"/>
      </p:ext>
    </p:extLst>
  </p:cSld>
  <p:clrMapOvr>
    <a:masterClrMapping/>
  </p:clrMapOvr>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84037458"/>
      </p:ext>
    </p:extLst>
  </p:cSld>
  <p:clrMapOvr>
    <a:masterClrMapping/>
  </p:clrMapOvr>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safari.pn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80975" y="6411913"/>
            <a:ext cx="1025525" cy="296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p:cNvSpPr>
            <a:spLocks noGrp="1" noChangeArrowheads="1"/>
          </p:cNvSpPr>
          <p:nvPr>
            <p:ph type="ftr" sz="quarter" idx="10"/>
          </p:nvPr>
        </p:nvSpPr>
        <p:spPr/>
        <p:txBody>
          <a:bodyPr/>
          <a:lstStyle>
            <a:lvl1pPr>
              <a:defRPr/>
            </a:lvl1pPr>
          </a:lstStyle>
          <a:p>
            <a:pPr>
              <a:defRPr/>
            </a:pPr>
            <a:endParaRPr lang="en-US"/>
          </a:p>
        </p:txBody>
      </p:sp>
      <p:sp>
        <p:nvSpPr>
          <p:cNvPr id="6" name="Rectangle 1030"/>
          <p:cNvSpPr>
            <a:spLocks noGrp="1" noChangeArrowheads="1"/>
          </p:cNvSpPr>
          <p:nvPr>
            <p:ph type="sldNum" sz="quarter" idx="11"/>
          </p:nvPr>
        </p:nvSpPr>
        <p:spPr/>
        <p:txBody>
          <a:bodyPr/>
          <a:lstStyle>
            <a:lvl1pPr>
              <a:defRPr/>
            </a:lvl1pPr>
          </a:lstStyle>
          <a:p>
            <a:pPr>
              <a:defRPr/>
            </a:pPr>
            <a:fld id="{02CDD642-5717-9C43-BCF7-E4F88A58C1C2}" type="slidenum">
              <a:rPr lang="en-US"/>
              <a:pPr>
                <a:defRPr/>
              </a:pPr>
              <a:t>‹#›</a:t>
            </a:fld>
            <a:endParaRPr lang="en-US"/>
          </a:p>
        </p:txBody>
      </p:sp>
    </p:spTree>
    <p:extLst>
      <p:ext uri="{BB962C8B-B14F-4D97-AF65-F5344CB8AC3E}">
        <p14:creationId xmlns:p14="http://schemas.microsoft.com/office/powerpoint/2010/main" val="1254422593"/>
      </p:ext>
    </p:extLst>
  </p:cSld>
  <p:clrMapOvr>
    <a:masterClrMapping/>
  </p:clrMapOvr>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FD84AC23-9DE4-C746-BC02-D3085298AE85}" type="slidenum">
              <a:rPr lang="en-US"/>
              <a:pPr>
                <a:defRPr/>
              </a:pPr>
              <a:t>‹#›</a:t>
            </a:fld>
            <a:endParaRPr lang="en-US"/>
          </a:p>
        </p:txBody>
      </p:sp>
    </p:spTree>
    <p:extLst>
      <p:ext uri="{BB962C8B-B14F-4D97-AF65-F5344CB8AC3E}">
        <p14:creationId xmlns:p14="http://schemas.microsoft.com/office/powerpoint/2010/main" val="3369825448"/>
      </p:ext>
    </p:extLst>
  </p:cSld>
  <p:clrMapOvr>
    <a:masterClrMapping/>
  </p:clrMapOvr>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39065027-C458-0F45-A175-76C38D629A02}" type="slidenum">
              <a:rPr lang="en-US"/>
              <a:pPr>
                <a:defRPr/>
              </a:pPr>
              <a:t>‹#›</a:t>
            </a:fld>
            <a:endParaRPr lang="en-US"/>
          </a:p>
        </p:txBody>
      </p:sp>
    </p:spTree>
    <p:extLst>
      <p:ext uri="{BB962C8B-B14F-4D97-AF65-F5344CB8AC3E}">
        <p14:creationId xmlns:p14="http://schemas.microsoft.com/office/powerpoint/2010/main" val="4240962719"/>
      </p:ext>
    </p:extLst>
  </p:cSld>
  <p:clrMapOvr>
    <a:masterClrMapping/>
  </p:clrMapOvr>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1"/>
          </p:nvPr>
        </p:nvSpPr>
        <p:spPr>
          <a:ln/>
        </p:spPr>
        <p:txBody>
          <a:bodyPr/>
          <a:lstStyle>
            <a:lvl1pPr>
              <a:defRPr/>
            </a:lvl1pPr>
          </a:lstStyle>
          <a:p>
            <a:pPr>
              <a:defRPr/>
            </a:pPr>
            <a:fld id="{0B3F2552-3716-B24B-9F3D-FF7B024E8C3A}" type="slidenum">
              <a:rPr lang="en-US"/>
              <a:pPr>
                <a:defRPr/>
              </a:pPr>
              <a:t>‹#›</a:t>
            </a:fld>
            <a:endParaRPr lang="en-US"/>
          </a:p>
        </p:txBody>
      </p:sp>
    </p:spTree>
    <p:extLst>
      <p:ext uri="{BB962C8B-B14F-4D97-AF65-F5344CB8AC3E}">
        <p14:creationId xmlns:p14="http://schemas.microsoft.com/office/powerpoint/2010/main" val="3349633555"/>
      </p:ext>
    </p:extLst>
  </p:cSld>
  <p:clrMapOvr>
    <a:masterClrMapping/>
  </p:clrMapOvr>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p>
        </p:txBody>
      </p:sp>
      <p:sp>
        <p:nvSpPr>
          <p:cNvPr id="8" name="Rectangle 1030"/>
          <p:cNvSpPr>
            <a:spLocks noGrp="1" noChangeArrowheads="1"/>
          </p:cNvSpPr>
          <p:nvPr>
            <p:ph type="sldNum" sz="quarter" idx="11"/>
          </p:nvPr>
        </p:nvSpPr>
        <p:spPr>
          <a:ln/>
        </p:spPr>
        <p:txBody>
          <a:bodyPr/>
          <a:lstStyle>
            <a:lvl1pPr>
              <a:defRPr/>
            </a:lvl1pPr>
          </a:lstStyle>
          <a:p>
            <a:pPr>
              <a:defRPr/>
            </a:pPr>
            <a:fld id="{C07D5230-971F-2E41-8CFA-14A60A5B226D}" type="slidenum">
              <a:rPr lang="en-US"/>
              <a:pPr>
                <a:defRPr/>
              </a:pPr>
              <a:t>‹#›</a:t>
            </a:fld>
            <a:endParaRPr lang="en-US"/>
          </a:p>
        </p:txBody>
      </p:sp>
    </p:spTree>
    <p:extLst>
      <p:ext uri="{BB962C8B-B14F-4D97-AF65-F5344CB8AC3E}">
        <p14:creationId xmlns:p14="http://schemas.microsoft.com/office/powerpoint/2010/main" val="686320648"/>
      </p:ext>
    </p:extLst>
  </p:cSld>
  <p:clrMapOvr>
    <a:masterClrMapping/>
  </p:clrMapOvr>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p>
        </p:txBody>
      </p:sp>
      <p:sp>
        <p:nvSpPr>
          <p:cNvPr id="4" name="Rectangle 1030"/>
          <p:cNvSpPr>
            <a:spLocks noGrp="1" noChangeArrowheads="1"/>
          </p:cNvSpPr>
          <p:nvPr>
            <p:ph type="sldNum" sz="quarter" idx="11"/>
          </p:nvPr>
        </p:nvSpPr>
        <p:spPr>
          <a:ln/>
        </p:spPr>
        <p:txBody>
          <a:bodyPr/>
          <a:lstStyle>
            <a:lvl1pPr>
              <a:defRPr/>
            </a:lvl1pPr>
          </a:lstStyle>
          <a:p>
            <a:pPr>
              <a:defRPr/>
            </a:pPr>
            <a:fld id="{380DEAA0-2A78-7C4C-AC1D-0745BDD65952}" type="slidenum">
              <a:rPr lang="en-US"/>
              <a:pPr>
                <a:defRPr/>
              </a:pPr>
              <a:t>‹#›</a:t>
            </a:fld>
            <a:endParaRPr lang="en-US"/>
          </a:p>
        </p:txBody>
      </p:sp>
    </p:spTree>
    <p:extLst>
      <p:ext uri="{BB962C8B-B14F-4D97-AF65-F5344CB8AC3E}">
        <p14:creationId xmlns:p14="http://schemas.microsoft.com/office/powerpoint/2010/main" val="1329154556"/>
      </p:ext>
    </p:extLst>
  </p:cSld>
  <p:clrMapOvr>
    <a:masterClrMapping/>
  </p:clrMapOvr>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p>
        </p:txBody>
      </p:sp>
      <p:sp>
        <p:nvSpPr>
          <p:cNvPr id="3" name="Rectangle 1030"/>
          <p:cNvSpPr>
            <a:spLocks noGrp="1" noChangeArrowheads="1"/>
          </p:cNvSpPr>
          <p:nvPr>
            <p:ph type="sldNum" sz="quarter" idx="11"/>
          </p:nvPr>
        </p:nvSpPr>
        <p:spPr>
          <a:ln/>
        </p:spPr>
        <p:txBody>
          <a:bodyPr/>
          <a:lstStyle>
            <a:lvl1pPr>
              <a:defRPr/>
            </a:lvl1pPr>
          </a:lstStyle>
          <a:p>
            <a:pPr>
              <a:defRPr/>
            </a:pPr>
            <a:fld id="{A4DA15DC-7DB6-2E4F-8E40-D436CE9278D6}" type="slidenum">
              <a:rPr lang="en-US"/>
              <a:pPr>
                <a:defRPr/>
              </a:pPr>
              <a:t>‹#›</a:t>
            </a:fld>
            <a:endParaRPr lang="en-US"/>
          </a:p>
        </p:txBody>
      </p:sp>
    </p:spTree>
    <p:extLst>
      <p:ext uri="{BB962C8B-B14F-4D97-AF65-F5344CB8AC3E}">
        <p14:creationId xmlns:p14="http://schemas.microsoft.com/office/powerpoint/2010/main" val="132860992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956" y="188640"/>
            <a:ext cx="8735888" cy="1066800"/>
          </a:xfrm>
        </p:spPr>
        <p:txBody>
          <a:bodyPr/>
          <a:lstStyle>
            <a:lvl1pPr>
              <a:defRPr b="1"/>
            </a:lvl1pPr>
          </a:lstStyle>
          <a:p>
            <a:r>
              <a:rPr lang="en-US" dirty="0"/>
              <a:t>Click to edit Master title style</a:t>
            </a:r>
          </a:p>
        </p:txBody>
      </p:sp>
      <p:sp>
        <p:nvSpPr>
          <p:cNvPr id="3" name="Content Placeholder 2"/>
          <p:cNvSpPr>
            <a:spLocks noGrp="1"/>
          </p:cNvSpPr>
          <p:nvPr>
            <p:ph idx="1"/>
          </p:nvPr>
        </p:nvSpPr>
        <p:spPr>
          <a:xfrm>
            <a:off x="228600" y="1371600"/>
            <a:ext cx="86106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60563103"/>
      </p:ext>
    </p:extLst>
  </p:cSld>
  <p:clrMapOvr>
    <a:masterClrMapping/>
  </p:clrMapOvr>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1"/>
          </p:nvPr>
        </p:nvSpPr>
        <p:spPr>
          <a:ln/>
        </p:spPr>
        <p:txBody>
          <a:bodyPr/>
          <a:lstStyle>
            <a:lvl1pPr>
              <a:defRPr/>
            </a:lvl1pPr>
          </a:lstStyle>
          <a:p>
            <a:pPr>
              <a:defRPr/>
            </a:pPr>
            <a:fld id="{B69972F1-201A-1341-A138-68D5169749F5}" type="slidenum">
              <a:rPr lang="en-US"/>
              <a:pPr>
                <a:defRPr/>
              </a:pPr>
              <a:t>‹#›</a:t>
            </a:fld>
            <a:endParaRPr lang="en-US"/>
          </a:p>
        </p:txBody>
      </p:sp>
    </p:spTree>
    <p:extLst>
      <p:ext uri="{BB962C8B-B14F-4D97-AF65-F5344CB8AC3E}">
        <p14:creationId xmlns:p14="http://schemas.microsoft.com/office/powerpoint/2010/main" val="3583802723"/>
      </p:ext>
    </p:extLst>
  </p:cSld>
  <p:clrMapOvr>
    <a:masterClrMapping/>
  </p:clrMapOvr>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1"/>
          </p:nvPr>
        </p:nvSpPr>
        <p:spPr>
          <a:ln/>
        </p:spPr>
        <p:txBody>
          <a:bodyPr/>
          <a:lstStyle>
            <a:lvl1pPr>
              <a:defRPr/>
            </a:lvl1pPr>
          </a:lstStyle>
          <a:p>
            <a:pPr>
              <a:defRPr/>
            </a:pPr>
            <a:fld id="{4E7A4686-03CC-5744-B2F1-C7CFBAB9DD97}" type="slidenum">
              <a:rPr lang="en-US"/>
              <a:pPr>
                <a:defRPr/>
              </a:pPr>
              <a:t>‹#›</a:t>
            </a:fld>
            <a:endParaRPr lang="en-US"/>
          </a:p>
        </p:txBody>
      </p:sp>
    </p:spTree>
    <p:extLst>
      <p:ext uri="{BB962C8B-B14F-4D97-AF65-F5344CB8AC3E}">
        <p14:creationId xmlns:p14="http://schemas.microsoft.com/office/powerpoint/2010/main" val="511547140"/>
      </p:ext>
    </p:extLst>
  </p:cSld>
  <p:clrMapOvr>
    <a:masterClrMapping/>
  </p:clrMapOvr>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D4A60323-C27F-274D-98DD-E8A584096F1A}" type="slidenum">
              <a:rPr lang="en-US"/>
              <a:pPr>
                <a:defRPr/>
              </a:pPr>
              <a:t>‹#›</a:t>
            </a:fld>
            <a:endParaRPr lang="en-US"/>
          </a:p>
        </p:txBody>
      </p:sp>
    </p:spTree>
    <p:extLst>
      <p:ext uri="{BB962C8B-B14F-4D97-AF65-F5344CB8AC3E}">
        <p14:creationId xmlns:p14="http://schemas.microsoft.com/office/powerpoint/2010/main" val="2842246284"/>
      </p:ext>
    </p:extLst>
  </p:cSld>
  <p:clrMapOvr>
    <a:masterClrMapping/>
  </p:clrMapOvr>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0198D1A2-8B05-D448-BEED-1DCCC56698B6}" type="slidenum">
              <a:rPr lang="en-US"/>
              <a:pPr>
                <a:defRPr/>
              </a:pPr>
              <a:t>‹#›</a:t>
            </a:fld>
            <a:endParaRPr lang="en-US"/>
          </a:p>
        </p:txBody>
      </p:sp>
    </p:spTree>
    <p:extLst>
      <p:ext uri="{BB962C8B-B14F-4D97-AF65-F5344CB8AC3E}">
        <p14:creationId xmlns:p14="http://schemas.microsoft.com/office/powerpoint/2010/main" val="276210459"/>
      </p:ext>
    </p:extLst>
  </p:cSld>
  <p:clrMapOvr>
    <a:masterClrMapping/>
  </p:clrMapOvr>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70B2FA06-CF86-2545-AF2A-570D639DE5A2}" type="slidenum">
              <a:rPr lang="en-US"/>
              <a:pPr>
                <a:defRPr/>
              </a:pPr>
              <a:t>‹#›</a:t>
            </a:fld>
            <a:endParaRPr lang="en-US"/>
          </a:p>
        </p:txBody>
      </p:sp>
    </p:spTree>
    <p:extLst>
      <p:ext uri="{BB962C8B-B14F-4D97-AF65-F5344CB8AC3E}">
        <p14:creationId xmlns:p14="http://schemas.microsoft.com/office/powerpoint/2010/main" val="2828830028"/>
      </p:ext>
    </p:extLst>
  </p:cSld>
  <p:clrMapOvr>
    <a:masterClrMapping/>
  </p:clrMapOvr>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70461737"/>
      </p:ext>
    </p:extLst>
  </p:cSld>
  <p:clrMapOvr>
    <a:masterClrMapping/>
  </p:clrMapOvr>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83977340"/>
      </p:ext>
    </p:extLst>
  </p:cSld>
  <p:clrMapOvr>
    <a:masterClrMapping/>
  </p:clrMapOvr>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48964163"/>
      </p:ext>
    </p:extLst>
  </p:cSld>
  <p:clrMapOvr>
    <a:masterClrMapping/>
  </p:clrMapOvr>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64227174"/>
      </p:ext>
    </p:extLst>
  </p:cSld>
  <p:clrMapOvr>
    <a:masterClrMapping/>
  </p:clrMapOvr>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23425256"/>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60163028"/>
      </p:ext>
    </p:extLst>
  </p:cSld>
  <p:clrMapOvr>
    <a:masterClrMapping/>
  </p:clrMapOvr>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90028508"/>
      </p:ext>
    </p:extLst>
  </p:cSld>
  <p:clrMapOvr>
    <a:masterClrMapping/>
  </p:clrMapOvr>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21796304"/>
      </p:ext>
    </p:extLst>
  </p:cSld>
  <p:clrMapOvr>
    <a:masterClrMapping/>
  </p:clrMapOvr>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19483577"/>
      </p:ext>
    </p:extLst>
  </p:cSld>
  <p:clrMapOvr>
    <a:masterClrMapping/>
  </p:clrMapOvr>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82701788"/>
      </p:ext>
    </p:extLst>
  </p:cSld>
  <p:clrMapOvr>
    <a:masterClrMapping/>
  </p:clrMapOvr>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89848879"/>
      </p:ext>
    </p:extLst>
  </p:cSld>
  <p:clrMapOvr>
    <a:masterClrMapping/>
  </p:clrMapOvr>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46933164"/>
      </p:ext>
    </p:extLst>
  </p:cSld>
  <p:clrMapOvr>
    <a:masterClrMapping/>
  </p:clrMapOvr>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02" tIns="45702" rIns="91402" bIns="45702"/>
          <a:lstStyle/>
          <a:p>
            <a:pPr defTabSz="914024"/>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02" tIns="45702" rIns="91402" bIns="45702" numCol="1" anchor="b" anchorCtr="0" compatLnSpc="1">
            <a:prstTxWarp prst="textNoShape">
              <a:avLst/>
            </a:prstTxWarp>
          </a:bodyPr>
          <a:lstStyle>
            <a:lvl1pPr>
              <a:defRPr sz="1200">
                <a:latin typeface="Garamond" pitchFamily="18" charset="0"/>
              </a:defRPr>
            </a:lvl1pPr>
          </a:lstStyle>
          <a:p>
            <a:pPr defTabSz="914024"/>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44599387"/>
      </p:ext>
    </p:extLst>
  </p:cSld>
  <p:clrMapOvr>
    <a:masterClrMapping/>
  </p:clrMapOvr>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98560067"/>
      </p:ext>
    </p:extLst>
  </p:cSld>
  <p:clrMapOvr>
    <a:masterClrMapping/>
  </p:clrMapOvr>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1"/>
            <a:ext cx="7772400" cy="1500187"/>
          </a:xfrm>
        </p:spPr>
        <p:txBody>
          <a:bodyPr anchor="b"/>
          <a:lstStyle>
            <a:lvl1pPr marL="0" indent="0">
              <a:buNone/>
              <a:defRPr sz="2000"/>
            </a:lvl1pPr>
            <a:lvl2pPr marL="457011" indent="0">
              <a:buNone/>
              <a:defRPr sz="1800"/>
            </a:lvl2pPr>
            <a:lvl3pPr marL="914024" indent="0">
              <a:buNone/>
              <a:defRPr sz="1600"/>
            </a:lvl3pPr>
            <a:lvl4pPr marL="1371040" indent="0">
              <a:buNone/>
              <a:defRPr sz="1400"/>
            </a:lvl4pPr>
            <a:lvl5pPr marL="1828052" indent="0">
              <a:buNone/>
              <a:defRPr sz="1400"/>
            </a:lvl5pPr>
            <a:lvl6pPr marL="2285064" indent="0">
              <a:buNone/>
              <a:defRPr sz="1400"/>
            </a:lvl6pPr>
            <a:lvl7pPr marL="2742079" indent="0">
              <a:buNone/>
              <a:defRPr sz="1400"/>
            </a:lvl7pPr>
            <a:lvl8pPr marL="3199088" indent="0">
              <a:buNone/>
              <a:defRPr sz="1400"/>
            </a:lvl8pPr>
            <a:lvl9pPr marL="3656104"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17234862"/>
      </p:ext>
    </p:extLst>
  </p:cSld>
  <p:clrMapOvr>
    <a:masterClrMapping/>
  </p:clrMapOvr>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03120778"/>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6337853"/>
      </p:ext>
    </p:extLst>
  </p:cSld>
  <p:clrMapOvr>
    <a:masterClrMapping/>
  </p:clrMapOvr>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07624576"/>
      </p:ext>
    </p:extLst>
  </p:cSld>
  <p:clrMapOvr>
    <a:masterClrMapping/>
  </p:clrMapOvr>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88977436"/>
      </p:ext>
    </p:extLst>
  </p:cSld>
  <p:clrMapOvr>
    <a:masterClrMapping/>
  </p:clrMapOvr>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79739623"/>
      </p:ext>
    </p:extLst>
  </p:cSld>
  <p:clrMapOvr>
    <a:masterClrMapping/>
  </p:clrMapOvr>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50802086"/>
      </p:ext>
    </p:extLst>
  </p:cSld>
  <p:clrMapOvr>
    <a:masterClrMapping/>
  </p:clrMapOvr>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4" indent="0">
              <a:buNone/>
              <a:defRPr sz="2400"/>
            </a:lvl3pPr>
            <a:lvl4pPr marL="1371040" indent="0">
              <a:buNone/>
              <a:defRPr sz="2000"/>
            </a:lvl4pPr>
            <a:lvl5pPr marL="1828052" indent="0">
              <a:buNone/>
              <a:defRPr sz="2000"/>
            </a:lvl5pPr>
            <a:lvl6pPr marL="2285064" indent="0">
              <a:buNone/>
              <a:defRPr sz="2000"/>
            </a:lvl6pPr>
            <a:lvl7pPr marL="2742079" indent="0">
              <a:buNone/>
              <a:defRPr sz="2000"/>
            </a:lvl7pPr>
            <a:lvl8pPr marL="3199088" indent="0">
              <a:buNone/>
              <a:defRPr sz="2000"/>
            </a:lvl8pPr>
            <a:lvl9pPr marL="3656104"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97001118"/>
      </p:ext>
    </p:extLst>
  </p:cSld>
  <p:clrMapOvr>
    <a:masterClrMapping/>
  </p:clrMapOvr>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23235911"/>
      </p:ext>
    </p:extLst>
  </p:cSld>
  <p:clrMapOvr>
    <a:masterClrMapping/>
  </p:clrMapOvr>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2948123"/>
      </p:ext>
    </p:extLst>
  </p:cSld>
  <p:clrMapOvr>
    <a:masterClrMapping/>
  </p:clrMapOvr>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16" tIns="45709" rIns="91416" bIns="45709"/>
          <a:lstStyle/>
          <a:p>
            <a:pPr defTabSz="914165"/>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16" tIns="45709" rIns="91416" bIns="45709" numCol="1" anchor="b" anchorCtr="0" compatLnSpc="1">
            <a:prstTxWarp prst="textNoShape">
              <a:avLst/>
            </a:prstTxWarp>
          </a:bodyPr>
          <a:lstStyle>
            <a:lvl1pPr>
              <a:defRPr sz="1200">
                <a:latin typeface="Garamond" pitchFamily="18" charset="0"/>
              </a:defRPr>
            </a:lvl1pPr>
          </a:lstStyle>
          <a:p>
            <a:pPr defTabSz="914165"/>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79193878"/>
      </p:ext>
    </p:extLst>
  </p:cSld>
  <p:clrMapOvr>
    <a:masterClrMapping/>
  </p:clrMapOvr>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31185237"/>
      </p:ext>
    </p:extLst>
  </p:cSld>
  <p:clrMapOvr>
    <a:masterClrMapping/>
  </p:clrMapOvr>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43883693"/>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81889560"/>
      </p:ext>
    </p:extLst>
  </p:cSld>
  <p:clrMapOvr>
    <a:masterClrMapping/>
  </p:clrMapOvr>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69650700"/>
      </p:ext>
    </p:extLst>
  </p:cSld>
  <p:clrMapOvr>
    <a:masterClrMapping/>
  </p:clrMapOvr>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40384331"/>
      </p:ext>
    </p:extLst>
  </p:cSld>
  <p:clrMapOvr>
    <a:masterClrMapping/>
  </p:clrMapOvr>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33802"/>
      </p:ext>
    </p:extLst>
  </p:cSld>
  <p:clrMapOvr>
    <a:masterClrMapping/>
  </p:clrMapOvr>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09577748"/>
      </p:ext>
    </p:extLst>
  </p:cSld>
  <p:clrMapOvr>
    <a:masterClrMapping/>
  </p:clrMapOvr>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14759025"/>
      </p:ext>
    </p:extLst>
  </p:cSld>
  <p:clrMapOvr>
    <a:masterClrMapping/>
  </p:clrMapOvr>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8220365"/>
      </p:ext>
    </p:extLst>
  </p:cSld>
  <p:clrMapOvr>
    <a:masterClrMapping/>
  </p:clrMapOvr>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37159023"/>
      </p:ext>
    </p:extLst>
  </p:cSld>
  <p:clrMapOvr>
    <a:masterClrMapping/>
  </p:clrMapOvr>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29583518"/>
      </p:ext>
    </p:extLst>
  </p:cSld>
  <p:clrMapOvr>
    <a:masterClrMapping/>
  </p:clrMapOvr>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770467"/>
            <a:ext cx="8086725" cy="3352800"/>
          </a:xfrm>
        </p:spPr>
        <p:txBody>
          <a:bodyPr anchor="b">
            <a:noAutofit/>
          </a:bodyPr>
          <a:lstStyle>
            <a:lvl1pPr algn="l">
              <a:lnSpc>
                <a:spcPct val="80000"/>
              </a:lnSpc>
              <a:defRPr sz="80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500634" y="4198409"/>
            <a:ext cx="6921151" cy="1645920"/>
          </a:xfrm>
        </p:spPr>
        <p:txBody>
          <a:bodyPr>
            <a:normAutofit/>
          </a:bodyPr>
          <a:lstStyle>
            <a:lvl1pPr marL="0" indent="0" algn="l">
              <a:buNone/>
              <a:defRPr sz="28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6" name="Date Placeholder 5"/>
          <p:cNvSpPr>
            <a:spLocks noGrp="1"/>
          </p:cNvSpPr>
          <p:nvPr>
            <p:ph type="dt" sz="half" idx="10"/>
          </p:nvPr>
        </p:nvSpPr>
        <p:spPr/>
        <p:txBody>
          <a:bodyPr/>
          <a:lstStyle/>
          <a:p>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956466987"/>
      </p:ext>
    </p:extLst>
  </p:cSld>
  <p:clrMapOvr>
    <a:overrideClrMapping bg1="lt1" tx1="dk1" bg2="lt2" tx2="dk2" accent1="accent1" accent2="accent2" accent3="accent3" accent4="accent4" accent5="accent5" accent6="accent6" hlink="hlink" folHlink="folHlink"/>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itle" preserve="1">
  <p:cSld name="1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528637" y="712594"/>
            <a:ext cx="8086725" cy="2898708"/>
          </a:xfrm>
          <a:noFill/>
        </p:spPr>
        <p:txBody>
          <a:bodyPr anchor="b">
            <a:noAutofit/>
          </a:bodyPr>
          <a:lstStyle>
            <a:lvl1pPr algn="ctr">
              <a:lnSpc>
                <a:spcPct val="80000"/>
              </a:lnSpc>
              <a:defRPr sz="8000" spc="-12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528638" y="3897565"/>
            <a:ext cx="8086724" cy="1645920"/>
          </a:xfrm>
        </p:spPr>
        <p:txBody>
          <a:bodyPr>
            <a:normAutofit/>
          </a:bodyPr>
          <a:lstStyle>
            <a:lvl1pPr marL="0" indent="0" algn="ctr">
              <a:buNone/>
              <a:defRPr sz="28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5" name="Date Placeholder 4"/>
          <p:cNvSpPr>
            <a:spLocks noGrp="1"/>
          </p:cNvSpPr>
          <p:nvPr>
            <p:ph type="dt" sz="half" idx="10"/>
          </p:nvPr>
        </p:nvSpPr>
        <p:spPr/>
        <p:txBody>
          <a:bodyPr/>
          <a:lstStyle/>
          <a:p>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4041047578"/>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87858197"/>
      </p:ext>
    </p:extLst>
  </p:cSld>
  <p:clrMapOvr>
    <a:masterClrMapping/>
  </p:clrMapOvr>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0" y="0"/>
            <a:ext cx="9144000" cy="1085850"/>
          </a:xfrm>
          <a:prstGeom prst="rect">
            <a:avLst/>
          </a:prstGeom>
        </p:spPr>
        <p:txBody>
          <a:bodyPr vert="horz" lIns="91440" tIns="45720" rIns="91440" bIns="45720" rtlCol="0" anchor="ctr">
            <a:normAutofit/>
          </a:bodyPr>
          <a:lstStyle>
            <a:lvl1pPr marL="0">
              <a:defRPr/>
            </a:lvl1pPr>
          </a:lstStyle>
          <a:p>
            <a:r>
              <a:rPr lang="en-US" dirty="0"/>
              <a:t>Click to edit Master title style</a:t>
            </a:r>
          </a:p>
        </p:txBody>
      </p:sp>
      <p:sp>
        <p:nvSpPr>
          <p:cNvPr id="24" name="Content Placeholder 22"/>
          <p:cNvSpPr>
            <a:spLocks noGrp="1"/>
          </p:cNvSpPr>
          <p:nvPr>
            <p:ph sz="quarter" idx="11"/>
          </p:nvPr>
        </p:nvSpPr>
        <p:spPr>
          <a:xfrm>
            <a:off x="123825" y="1241652"/>
            <a:ext cx="8897938" cy="52244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2"/>
          </p:nvPr>
        </p:nvSpPr>
        <p:spPr/>
        <p:txBody>
          <a:bodyPr/>
          <a:lstStyle/>
          <a:p>
            <a:endParaRPr lang="en-US">
              <a:solidFill>
                <a:prstClr val="black">
                  <a:alpha val="75000"/>
                </a:prstClr>
              </a:solidFill>
              <a:latin typeface="Calibri"/>
            </a:endParaRPr>
          </a:p>
        </p:txBody>
      </p:sp>
      <p:sp>
        <p:nvSpPr>
          <p:cNvPr id="6" name="Footer Placeholder 5"/>
          <p:cNvSpPr>
            <a:spLocks noGrp="1"/>
          </p:cNvSpPr>
          <p:nvPr>
            <p:ph type="ftr" sz="quarter" idx="13"/>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4"/>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7745912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2628" y="767419"/>
            <a:ext cx="8085582" cy="3355848"/>
          </a:xfrm>
          <a:solidFill>
            <a:schemeClr val="bg1"/>
          </a:solidFill>
        </p:spPr>
        <p:txBody>
          <a:bodyPr anchor="b">
            <a:normAutofit/>
          </a:bodyPr>
          <a:lstStyle>
            <a:lvl1pPr>
              <a:lnSpc>
                <a:spcPct val="80000"/>
              </a:lnSpc>
              <a:defRPr sz="80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00634" y="4187275"/>
            <a:ext cx="6919722" cy="1645920"/>
          </a:xfrm>
        </p:spPr>
        <p:txBody>
          <a:bodyPr anchor="t">
            <a:normAutofit/>
          </a:bodyPr>
          <a:lstStyle>
            <a:lvl1pPr marL="0" indent="0">
              <a:buNone/>
              <a:defRPr sz="28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alpha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497539033"/>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798"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1603"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344595767"/>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88798" y="1197209"/>
            <a:ext cx="4271962" cy="723400"/>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88798" y="2029968"/>
            <a:ext cx="4271962" cy="4231057"/>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1603" y="1194345"/>
            <a:ext cx="4271962" cy="722376"/>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51603" y="2025216"/>
            <a:ext cx="4271962" cy="4235809"/>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43077432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868654668"/>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0795563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5715000" y="0"/>
            <a:ext cx="3429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542282"/>
            <a:ext cx="2537460" cy="1920240"/>
          </a:xfrm>
        </p:spPr>
        <p:txBody>
          <a:bodyPr anchor="b">
            <a:noAutofit/>
          </a:bodyPr>
          <a:lstStyle>
            <a:lvl1pPr>
              <a:lnSpc>
                <a:spcPct val="85000"/>
              </a:lnSpc>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1500" y="762000"/>
            <a:ext cx="4572000" cy="4572000"/>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06987" y="2511813"/>
            <a:ext cx="254889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5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8" name="Date Placeholder 7"/>
          <p:cNvSpPr>
            <a:spLocks noGrp="1"/>
          </p:cNvSpPr>
          <p:nvPr>
            <p:ph type="dt" sz="half" idx="10"/>
          </p:nvPr>
        </p:nvSpPr>
        <p:spPr/>
        <p:txBody>
          <a:bodyPr/>
          <a:lstStyle/>
          <a:p>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828291441"/>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918" y="5418668"/>
            <a:ext cx="8085582" cy="613283"/>
          </a:xfrm>
        </p:spPr>
        <p:txBody>
          <a:bodyPr anchor="b">
            <a:normAutofit/>
          </a:bodyPr>
          <a:lstStyle>
            <a:lvl1pPr>
              <a:lnSpc>
                <a:spcPct val="85000"/>
              </a:lnSpc>
              <a:defRPr sz="28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9144000" cy="5330952"/>
          </a:xfrm>
          <a:solidFill>
            <a:schemeClr val="accent1">
              <a:lumMod val="40000"/>
              <a:lumOff val="60000"/>
            </a:schemeClr>
          </a:solidFill>
        </p:spPr>
        <p:txBody>
          <a:bodyPr anchor="t"/>
          <a:lstStyle>
            <a:lvl1pPr marL="0" indent="0" algn="ctr">
              <a:spcBef>
                <a:spcPts val="800"/>
              </a:spcBef>
              <a:buNone/>
              <a:defRPr sz="3200">
                <a:solidFill>
                  <a:srgbClr val="4D4D4D"/>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07492" y="6031951"/>
            <a:ext cx="6922008" cy="411184"/>
          </a:xfrm>
        </p:spPr>
        <p:txBody>
          <a:bodyPr>
            <a:normAutofit/>
          </a:bodyPr>
          <a:lstStyle>
            <a:lvl1pPr marL="0" indent="0">
              <a:lnSpc>
                <a:spcPct val="90000"/>
              </a:lnSpc>
              <a:spcBef>
                <a:spcPts val="1200"/>
              </a:spcBef>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endParaRPr lang="en-US">
              <a:solidFill>
                <a:prstClr val="white">
                  <a:alpha val="75000"/>
                </a:prstClr>
              </a:solidFill>
              <a:latin typeface="Calibri"/>
            </a:endParaRPr>
          </a:p>
        </p:txBody>
      </p:sp>
      <p:sp>
        <p:nvSpPr>
          <p:cNvPr id="9" name="Footer Placeholder 8"/>
          <p:cNvSpPr>
            <a:spLocks noGrp="1"/>
          </p:cNvSpPr>
          <p:nvPr>
            <p:ph type="ftr" sz="quarter" idx="11"/>
          </p:nvPr>
        </p:nvSpPr>
        <p:spPr/>
        <p:txBody>
          <a:bodyPr/>
          <a:lstStyle/>
          <a:p>
            <a:endParaRPr lang="en-US" dirty="0">
              <a:solidFill>
                <a:prstClr val="white">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white"/>
                </a:solidFill>
                <a:latin typeface="Calibri"/>
              </a:rPr>
              <a:pPr/>
              <a:t>‹#›</a:t>
            </a:fld>
            <a:endParaRPr lang="en-US" dirty="0">
              <a:solidFill>
                <a:prstClr val="white"/>
              </a:solidFill>
              <a:latin typeface="Calibri"/>
            </a:endParaRPr>
          </a:p>
        </p:txBody>
      </p:sp>
    </p:spTree>
    <p:extLst>
      <p:ext uri="{BB962C8B-B14F-4D97-AF65-F5344CB8AC3E}">
        <p14:creationId xmlns:p14="http://schemas.microsoft.com/office/powerpoint/2010/main" val="2058623853"/>
      </p:ext>
    </p:extLst>
  </p:cSld>
  <p:clrMapOvr>
    <a:overrideClrMapping bg1="dk1" tx1="lt1" bg2="dk2" tx2="lt2" accent1="accent1" accent2="accent2" accent3="accent3" accent4="accent4" accent5="accent5" accent6="accent6" hlink="hlink" folHlink="folHlink"/>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4262987500"/>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695325"/>
            <a:ext cx="1971675"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8644" y="714376"/>
            <a:ext cx="5800725"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7887693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02321076"/>
      </p:ext>
    </p:extLst>
  </p:cSld>
  <p:clrMapOvr>
    <a:masterClrMapping/>
  </p:clrMapOvr>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safari.pn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80975" y="6411913"/>
            <a:ext cx="1025525" cy="296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p:cNvSpPr>
            <a:spLocks noGrp="1" noChangeArrowheads="1"/>
          </p:cNvSpPr>
          <p:nvPr>
            <p:ph type="ftr" sz="quarter" idx="10"/>
          </p:nvPr>
        </p:nvSpPr>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p:txBody>
          <a:bodyPr/>
          <a:lstStyle>
            <a:lvl1pPr>
              <a:defRPr/>
            </a:lvl1pPr>
          </a:lstStyle>
          <a:p>
            <a:pPr>
              <a:defRPr/>
            </a:pPr>
            <a:fld id="{ACFCE054-F1E5-374D-A24E-887477C0532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21175784"/>
      </p:ext>
    </p:extLst>
  </p:cSld>
  <p:clrMapOvr>
    <a:masterClrMapping/>
  </p:clrMapOvr>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292004D-7284-C244-B275-AB956C66515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67124249"/>
      </p:ext>
    </p:extLst>
  </p:cSld>
  <p:clrMapOvr>
    <a:masterClrMapping/>
  </p:clrMapOvr>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B79817D1-13B0-D341-B1C4-34616D3933B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97265628"/>
      </p:ext>
    </p:extLst>
  </p:cSld>
  <p:clrMapOvr>
    <a:masterClrMapping/>
  </p:clrMapOvr>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62067096-FD7F-A949-B565-8298951E6B8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676231"/>
      </p:ext>
    </p:extLst>
  </p:cSld>
  <p:clrMapOvr>
    <a:masterClrMapping/>
  </p:clrMapOvr>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pPr>
              <a:defRPr/>
            </a:pPr>
            <a:fld id="{701077C3-3C60-8640-A1DD-3718D4D0D74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41575383"/>
      </p:ext>
    </p:extLst>
  </p:cSld>
  <p:clrMapOvr>
    <a:masterClrMapping/>
  </p:clrMapOvr>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pPr>
              <a:defRPr/>
            </a:pPr>
            <a:fld id="{D4D41FDD-73B6-EC4A-BB35-BA0C8CCC36C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65011113"/>
      </p:ext>
    </p:extLst>
  </p:cSld>
  <p:clrMapOvr>
    <a:masterClrMapping/>
  </p:clrMapOvr>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pPr>
              <a:defRPr/>
            </a:pPr>
            <a:fld id="{D88D2B92-4EF8-0940-9F90-1D39CCADBD7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51265468"/>
      </p:ext>
    </p:extLst>
  </p:cSld>
  <p:clrMapOvr>
    <a:masterClrMapping/>
  </p:clrMapOvr>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1224B1A2-EC3E-4448-972E-E198354A3E4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04952016"/>
      </p:ext>
    </p:extLst>
  </p:cSld>
  <p:clrMapOvr>
    <a:masterClrMapping/>
  </p:clrMapOvr>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B25B71B7-33A4-004A-B24D-5E8A20C1D7A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04853053"/>
      </p:ext>
    </p:extLst>
  </p:cSld>
  <p:clrMapOvr>
    <a:masterClrMapping/>
  </p:clrMapOvr>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1F5EE445-AD48-2049-A03E-4C865681EA4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6292141"/>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85399281"/>
      </p:ext>
    </p:extLst>
  </p:cSld>
  <p:clrMapOvr>
    <a:masterClrMapping/>
  </p:clrMapOvr>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EF8603A9-60B6-0741-B15F-17172804C1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5273888"/>
      </p:ext>
    </p:extLst>
  </p:cSld>
  <p:clrMapOvr>
    <a:masterClrMapping/>
  </p:clrMapOvr>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066D58A-9B40-E846-A790-9B6CD5A585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69410633"/>
      </p:ext>
    </p:extLst>
  </p:cSld>
  <p:clrMapOvr>
    <a:masterClrMapping/>
  </p:clrMapOvr>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1844824"/>
            <a:ext cx="7772400" cy="1470025"/>
          </a:xfrm>
        </p:spPr>
        <p:txBody>
          <a:bodyPr anchor="ctr"/>
          <a:lstStyle/>
          <a:p>
            <a:r>
              <a:rPr lang="ko-KR" altLang="en-US" dirty="0"/>
              <a:t>마스터 제목 스타일 편집</a:t>
            </a:r>
          </a:p>
        </p:txBody>
      </p:sp>
      <p:sp>
        <p:nvSpPr>
          <p:cNvPr id="3" name="부제목 2"/>
          <p:cNvSpPr>
            <a:spLocks noGrp="1"/>
          </p:cNvSpPr>
          <p:nvPr>
            <p:ph type="subTitle" idx="1"/>
          </p:nvPr>
        </p:nvSpPr>
        <p:spPr>
          <a:xfrm>
            <a:off x="1371600" y="4149080"/>
            <a:ext cx="6400800" cy="1656184"/>
          </a:xfrm>
        </p:spPr>
        <p:txBody>
          <a:bodyPr/>
          <a:lstStyle>
            <a:lvl1pPr marL="0" indent="0" algn="ctr">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a:xfrm>
            <a:off x="457200" y="6453336"/>
            <a:ext cx="2133600" cy="268139"/>
          </a:xfrm>
        </p:spPr>
        <p:txBody>
          <a:bodyPr/>
          <a:lstStyle/>
          <a:p>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269450811"/>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p>
            <a:r>
              <a:rPr lang="ko-KR" altLang="en-US" dirty="0"/>
              <a:t>마스터 제목 스타일 편집</a:t>
            </a:r>
          </a:p>
        </p:txBody>
      </p:sp>
      <p:sp>
        <p:nvSpPr>
          <p:cNvPr id="3" name="내용 개체 틀 2"/>
          <p:cNvSpPr>
            <a:spLocks noGrp="1"/>
          </p:cNvSpPr>
          <p:nvPr>
            <p:ph idx="1"/>
          </p:nvPr>
        </p:nvSpPr>
        <p:spPr>
          <a:xfrm>
            <a:off x="457200" y="1340768"/>
            <a:ext cx="8229600" cy="4968552"/>
          </a:xfrm>
        </p:spPr>
        <p:txBody>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10"/>
          </p:nvPr>
        </p:nvSpPr>
        <p:spPr>
          <a:xfrm>
            <a:off x="457200" y="6453336"/>
            <a:ext cx="2133600" cy="268139"/>
          </a:xfrm>
        </p:spPr>
        <p:txBody>
          <a:bodyPr/>
          <a:lstStyle/>
          <a:p>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8" name="직선 연결선 7"/>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39307237"/>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a:xfrm>
            <a:off x="457200" y="6453336"/>
            <a:ext cx="2133600" cy="268139"/>
          </a:xfrm>
        </p:spPr>
        <p:txBody>
          <a:bodyPr/>
          <a:lstStyle/>
          <a:p>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1118285041"/>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p>
            <a:r>
              <a:rPr lang="ko-KR" altLang="en-US"/>
              <a:t>마스터 제목 스타일 편집</a:t>
            </a:r>
          </a:p>
        </p:txBody>
      </p:sp>
      <p:sp>
        <p:nvSpPr>
          <p:cNvPr id="3" name="내용 개체 틀 2"/>
          <p:cNvSpPr>
            <a:spLocks noGrp="1"/>
          </p:cNvSpPr>
          <p:nvPr>
            <p:ph sz="half" idx="1"/>
          </p:nvPr>
        </p:nvSpPr>
        <p:spPr>
          <a:xfrm>
            <a:off x="457200" y="1340768"/>
            <a:ext cx="4038600" cy="496855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340768"/>
            <a:ext cx="4038600" cy="496855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a:xfrm>
            <a:off x="457200" y="6453336"/>
            <a:ext cx="2133600" cy="268139"/>
          </a:xfrm>
        </p:spPr>
        <p:txBody>
          <a:bodyPr/>
          <a:lstStyle/>
          <a:p>
            <a:endParaRPr lang="ko-KR" altLang="en-US">
              <a:solidFill>
                <a:prstClr val="black">
                  <a:tint val="75000"/>
                </a:prstClr>
              </a:solidFill>
              <a:latin typeface="Calibri"/>
              <a:ea typeface="나눔고딕"/>
            </a:endParaRPr>
          </a:p>
        </p:txBody>
      </p:sp>
      <p:sp>
        <p:nvSpPr>
          <p:cNvPr id="6" name="바닥글 개체 틀 5"/>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7" name="슬라이드 번호 개체 틀 6"/>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10" name="직선 연결선 9"/>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14290364"/>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340768"/>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dirty="0"/>
              <a:t>마스터 텍스트 스타일을 편집합니다</a:t>
            </a:r>
          </a:p>
        </p:txBody>
      </p:sp>
      <p:sp>
        <p:nvSpPr>
          <p:cNvPr id="4" name="내용 개체 틀 3"/>
          <p:cNvSpPr>
            <a:spLocks noGrp="1"/>
          </p:cNvSpPr>
          <p:nvPr>
            <p:ph sz="half" idx="2"/>
          </p:nvPr>
        </p:nvSpPr>
        <p:spPr>
          <a:xfrm>
            <a:off x="457200" y="1988840"/>
            <a:ext cx="4040188" cy="432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340768"/>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1988840"/>
            <a:ext cx="4041775" cy="432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a:xfrm>
            <a:off x="457200" y="6453336"/>
            <a:ext cx="2133600" cy="268139"/>
          </a:xfrm>
        </p:spPr>
        <p:txBody>
          <a:bodyPr/>
          <a:lstStyle/>
          <a:p>
            <a:endParaRPr lang="ko-KR" altLang="en-US">
              <a:solidFill>
                <a:prstClr val="black">
                  <a:tint val="75000"/>
                </a:prstClr>
              </a:solidFill>
              <a:latin typeface="Calibri"/>
              <a:ea typeface="나눔고딕"/>
            </a:endParaRPr>
          </a:p>
        </p:txBody>
      </p:sp>
      <p:sp>
        <p:nvSpPr>
          <p:cNvPr id="8" name="바닥글 개체 틀 7"/>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9" name="슬라이드 번호 개체 틀 8"/>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12" name="직선 연결선 11"/>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28857536"/>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p>
            <a:r>
              <a:rPr lang="ko-KR" altLang="en-US"/>
              <a:t>마스터 제목 스타일 편집</a:t>
            </a:r>
          </a:p>
        </p:txBody>
      </p:sp>
      <p:sp>
        <p:nvSpPr>
          <p:cNvPr id="3" name="날짜 개체 틀 2"/>
          <p:cNvSpPr>
            <a:spLocks noGrp="1"/>
          </p:cNvSpPr>
          <p:nvPr>
            <p:ph type="dt" sz="half" idx="10"/>
          </p:nvPr>
        </p:nvSpPr>
        <p:spPr>
          <a:xfrm>
            <a:off x="457200" y="6453336"/>
            <a:ext cx="2133600" cy="268139"/>
          </a:xfrm>
        </p:spPr>
        <p:txBody>
          <a:bodyPr/>
          <a:lstStyle/>
          <a:p>
            <a:endParaRPr lang="ko-KR" altLang="en-US">
              <a:solidFill>
                <a:prstClr val="black">
                  <a:tint val="75000"/>
                </a:prstClr>
              </a:solidFill>
              <a:latin typeface="Calibri"/>
              <a:ea typeface="나눔고딕"/>
            </a:endParaRPr>
          </a:p>
        </p:txBody>
      </p:sp>
      <p:sp>
        <p:nvSpPr>
          <p:cNvPr id="4" name="바닥글 개체 틀 3"/>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5" name="슬라이드 번호 개체 틀 4"/>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8" name="직선 연결선 7"/>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943871302"/>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a:xfrm>
            <a:off x="457200" y="6453336"/>
            <a:ext cx="2133600" cy="268139"/>
          </a:xfrm>
        </p:spPr>
        <p:txBody>
          <a:bodyPr/>
          <a:lstStyle/>
          <a:p>
            <a:endParaRPr lang="ko-KR" altLang="en-US">
              <a:solidFill>
                <a:prstClr val="black">
                  <a:tint val="75000"/>
                </a:prstClr>
              </a:solidFill>
              <a:latin typeface="Calibri"/>
              <a:ea typeface="나눔고딕"/>
            </a:endParaRPr>
          </a:p>
        </p:txBody>
      </p:sp>
      <p:sp>
        <p:nvSpPr>
          <p:cNvPr id="3" name="바닥글 개체 틀 2"/>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4" name="슬라이드 번호 개체 틀 3"/>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3560198658"/>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89479520"/>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pic>
        <p:nvPicPr>
          <p:cNvPr id="6" name="Picture 5" descr="safar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949994594"/>
      </p:ext>
    </p:extLst>
  </p:cSld>
  <p:clrMapOvr>
    <a:masterClrMapping/>
  </p:clrMapOvr>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00556325"/>
      </p:ext>
    </p:extLst>
  </p:cSld>
  <p:clrMapOvr>
    <a:masterClrMapping/>
  </p:clrMapOvr>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00379847"/>
      </p:ext>
    </p:extLst>
  </p:cSld>
  <p:clrMapOvr>
    <a:masterClrMapping/>
  </p:clrMapOvr>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9572035"/>
      </p:ext>
    </p:extLst>
  </p:cSld>
  <p:clrMapOvr>
    <a:masterClrMapping/>
  </p:clrMapOvr>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88566681"/>
      </p:ext>
    </p:extLst>
  </p:cSld>
  <p:clrMapOvr>
    <a:masterClrMapping/>
  </p:clrMapOvr>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48079462"/>
      </p:ext>
    </p:extLst>
  </p:cSld>
  <p:clrMapOvr>
    <a:masterClrMapping/>
  </p:clrMapOvr>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15569968"/>
      </p:ext>
    </p:extLst>
  </p:cSld>
  <p:clrMapOvr>
    <a:masterClrMapping/>
  </p:clrMapOvr>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29015984"/>
      </p:ext>
    </p:extLst>
  </p:cSld>
  <p:clrMapOvr>
    <a:masterClrMapping/>
  </p:clrMapOvr>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37952"/>
      </p:ext>
    </p:extLst>
  </p:cSld>
  <p:clrMapOvr>
    <a:masterClrMapping/>
  </p:clrMapOvr>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75945983"/>
      </p:ext>
    </p:extLst>
  </p:cSld>
  <p:clrMapOvr>
    <a:masterClrMapping/>
  </p:clrMapOvr>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32225097"/>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45493300"/>
      </p:ext>
    </p:extLst>
  </p:cSld>
  <p:clrMapOvr>
    <a:masterClrMapping/>
  </p:clrMapOvr>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286990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7751572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7129524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152414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5133634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3261716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155898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2857457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9810152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180123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pic>
        <p:nvPicPr>
          <p:cNvPr id="7" name="Picture 6" descr="safar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053959205"/>
      </p:ext>
    </p:extLst>
  </p:cSld>
  <p:clrMapOvr>
    <a:masterClrMapping/>
  </p:clrMapOvr>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151159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p:cNvSpPr>
            <a:spLocks noChangeArrowheads="1"/>
          </p:cNvSpPr>
          <p:nvPr/>
        </p:nvSpPr>
        <p:spPr bwMode="auto">
          <a:xfrm>
            <a:off x="457200" y="1123950"/>
            <a:ext cx="82296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0E240D94-E5C6-2B45-92EB-F7FCCB9B6116}" type="slidenum">
              <a:rPr lang="en-US" altLang="en-US"/>
              <a:pPr>
                <a:defRPr/>
              </a:pPr>
              <a:t>‹#›</a:t>
            </a:fld>
            <a:endParaRPr lang="en-US" altLang="en-US"/>
          </a:p>
        </p:txBody>
      </p:sp>
    </p:spTree>
    <p:extLst>
      <p:ext uri="{BB962C8B-B14F-4D97-AF65-F5344CB8AC3E}">
        <p14:creationId xmlns:p14="http://schemas.microsoft.com/office/powerpoint/2010/main" val="1439261544"/>
      </p:ext>
    </p:extLst>
  </p:cSld>
  <p:clrMapOvr>
    <a:masterClrMapping/>
  </p:clrMapOvr>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67B2952-2F74-D544-92BC-FBFBE9A340CC}" type="slidenum">
              <a:rPr lang="en-US" altLang="en-US"/>
              <a:pPr>
                <a:defRPr/>
              </a:pPr>
              <a:t>‹#›</a:t>
            </a:fld>
            <a:endParaRPr lang="en-US" altLang="en-US"/>
          </a:p>
        </p:txBody>
      </p:sp>
    </p:spTree>
    <p:extLst>
      <p:ext uri="{BB962C8B-B14F-4D97-AF65-F5344CB8AC3E}">
        <p14:creationId xmlns:p14="http://schemas.microsoft.com/office/powerpoint/2010/main" val="1244734131"/>
      </p:ext>
    </p:extLst>
  </p:cSld>
  <p:clrMapOvr>
    <a:masterClrMapping/>
  </p:clrMapOvr>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F9F7682-838C-D145-8DB5-B49C18A130F8}" type="slidenum">
              <a:rPr lang="en-US" altLang="en-US"/>
              <a:pPr>
                <a:defRPr/>
              </a:pPr>
              <a:t>‹#›</a:t>
            </a:fld>
            <a:endParaRPr lang="en-US" altLang="en-US"/>
          </a:p>
        </p:txBody>
      </p:sp>
    </p:spTree>
    <p:extLst>
      <p:ext uri="{BB962C8B-B14F-4D97-AF65-F5344CB8AC3E}">
        <p14:creationId xmlns:p14="http://schemas.microsoft.com/office/powerpoint/2010/main" val="3758153688"/>
      </p:ext>
    </p:extLst>
  </p:cSld>
  <p:clrMapOvr>
    <a:masterClrMapping/>
  </p:clrMapOvr>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E01938C-1825-4C47-ADAA-667501E8BB2D}" type="slidenum">
              <a:rPr lang="en-US" altLang="en-US"/>
              <a:pPr>
                <a:defRPr/>
              </a:pPr>
              <a:t>‹#›</a:t>
            </a:fld>
            <a:endParaRPr lang="en-US" altLang="en-US"/>
          </a:p>
        </p:txBody>
      </p:sp>
    </p:spTree>
    <p:extLst>
      <p:ext uri="{BB962C8B-B14F-4D97-AF65-F5344CB8AC3E}">
        <p14:creationId xmlns:p14="http://schemas.microsoft.com/office/powerpoint/2010/main" val="3906725712"/>
      </p:ext>
    </p:extLst>
  </p:cSld>
  <p:clrMapOvr>
    <a:masterClrMapping/>
  </p:clrMapOvr>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2E44CBD-17AA-1C44-8BA0-F0313DF1E03A}" type="slidenum">
              <a:rPr lang="en-US" altLang="en-US"/>
              <a:pPr>
                <a:defRPr/>
              </a:pPr>
              <a:t>‹#›</a:t>
            </a:fld>
            <a:endParaRPr lang="en-US" altLang="en-US"/>
          </a:p>
        </p:txBody>
      </p:sp>
    </p:spTree>
    <p:extLst>
      <p:ext uri="{BB962C8B-B14F-4D97-AF65-F5344CB8AC3E}">
        <p14:creationId xmlns:p14="http://schemas.microsoft.com/office/powerpoint/2010/main" val="4069638184"/>
      </p:ext>
    </p:extLst>
  </p:cSld>
  <p:clrMapOvr>
    <a:masterClrMapping/>
  </p:clrMapOvr>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14E6E70-902E-8E4C-B56A-EB171DB5C34A}" type="slidenum">
              <a:rPr lang="en-US" altLang="en-US"/>
              <a:pPr>
                <a:defRPr/>
              </a:pPr>
              <a:t>‹#›</a:t>
            </a:fld>
            <a:endParaRPr lang="en-US" altLang="en-US"/>
          </a:p>
        </p:txBody>
      </p:sp>
    </p:spTree>
    <p:extLst>
      <p:ext uri="{BB962C8B-B14F-4D97-AF65-F5344CB8AC3E}">
        <p14:creationId xmlns:p14="http://schemas.microsoft.com/office/powerpoint/2010/main" val="4280595539"/>
      </p:ext>
    </p:extLst>
  </p:cSld>
  <p:clrMapOvr>
    <a:masterClrMapping/>
  </p:clrMapOvr>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1920B83-E5C7-4748-945F-F9585594732C}" type="slidenum">
              <a:rPr lang="en-US" altLang="en-US"/>
              <a:pPr>
                <a:defRPr/>
              </a:pPr>
              <a:t>‹#›</a:t>
            </a:fld>
            <a:endParaRPr lang="en-US" altLang="en-US"/>
          </a:p>
        </p:txBody>
      </p:sp>
    </p:spTree>
    <p:extLst>
      <p:ext uri="{BB962C8B-B14F-4D97-AF65-F5344CB8AC3E}">
        <p14:creationId xmlns:p14="http://schemas.microsoft.com/office/powerpoint/2010/main" val="2174433047"/>
      </p:ext>
    </p:extLst>
  </p:cSld>
  <p:clrMapOvr>
    <a:masterClrMapping/>
  </p:clrMapOvr>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84C42A7-D582-E24E-B2AD-361121256527}" type="slidenum">
              <a:rPr lang="en-US" altLang="en-US"/>
              <a:pPr>
                <a:defRPr/>
              </a:pPr>
              <a:t>‹#›</a:t>
            </a:fld>
            <a:endParaRPr lang="en-US" altLang="en-US"/>
          </a:p>
        </p:txBody>
      </p:sp>
    </p:spTree>
    <p:extLst>
      <p:ext uri="{BB962C8B-B14F-4D97-AF65-F5344CB8AC3E}">
        <p14:creationId xmlns:p14="http://schemas.microsoft.com/office/powerpoint/2010/main" val="895594660"/>
      </p:ext>
    </p:extLst>
  </p:cSld>
  <p:clrMapOvr>
    <a:masterClrMapping/>
  </p:clrMapOvr>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45B44AF-607F-D14C-BF32-685CA37DFF41}" type="slidenum">
              <a:rPr lang="en-US" altLang="en-US"/>
              <a:pPr>
                <a:defRPr/>
              </a:pPr>
              <a:t>‹#›</a:t>
            </a:fld>
            <a:endParaRPr lang="en-US" altLang="en-US"/>
          </a:p>
        </p:txBody>
      </p:sp>
    </p:spTree>
    <p:extLst>
      <p:ext uri="{BB962C8B-B14F-4D97-AF65-F5344CB8AC3E}">
        <p14:creationId xmlns:p14="http://schemas.microsoft.com/office/powerpoint/2010/main" val="359880189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pic>
        <p:nvPicPr>
          <p:cNvPr id="9" name="Picture 8" descr="safar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131580221"/>
      </p:ext>
    </p:extLst>
  </p:cSld>
  <p:clrMapOvr>
    <a:masterClrMapping/>
  </p:clrMapOvr>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DCDFAA6-D8FF-694C-834A-ACCCD8522248}" type="slidenum">
              <a:rPr lang="en-US" altLang="en-US"/>
              <a:pPr>
                <a:defRPr/>
              </a:pPr>
              <a:t>‹#›</a:t>
            </a:fld>
            <a:endParaRPr lang="en-US" altLang="en-US"/>
          </a:p>
        </p:txBody>
      </p:sp>
    </p:spTree>
    <p:extLst>
      <p:ext uri="{BB962C8B-B14F-4D97-AF65-F5344CB8AC3E}">
        <p14:creationId xmlns:p14="http://schemas.microsoft.com/office/powerpoint/2010/main" val="1823007646"/>
      </p:ext>
    </p:extLst>
  </p:cSld>
  <p:clrMapOvr>
    <a:masterClrMapping/>
  </p:clrMapOvr>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D923AAA-1C55-7E45-B953-D9BFED328DD6}" type="slidenum">
              <a:rPr lang="en-US" altLang="en-US"/>
              <a:pPr>
                <a:defRPr/>
              </a:pPr>
              <a:t>‹#›</a:t>
            </a:fld>
            <a:endParaRPr lang="en-US" altLang="en-US"/>
          </a:p>
        </p:txBody>
      </p:sp>
    </p:spTree>
    <p:extLst>
      <p:ext uri="{BB962C8B-B14F-4D97-AF65-F5344CB8AC3E}">
        <p14:creationId xmlns:p14="http://schemas.microsoft.com/office/powerpoint/2010/main" val="2692791579"/>
      </p:ext>
    </p:extLst>
  </p:cSld>
  <p:clrMapOvr>
    <a:masterClrMapping/>
  </p:clrMapOvr>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770467"/>
            <a:ext cx="8086725" cy="3352800"/>
          </a:xfrm>
        </p:spPr>
        <p:txBody>
          <a:bodyPr anchor="b">
            <a:noAutofit/>
          </a:bodyPr>
          <a:lstStyle>
            <a:lvl1pPr algn="l">
              <a:lnSpc>
                <a:spcPct val="80000"/>
              </a:lnSpc>
              <a:defRPr sz="80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500634" y="4198409"/>
            <a:ext cx="6921151" cy="1645920"/>
          </a:xfrm>
        </p:spPr>
        <p:txBody>
          <a:bodyPr>
            <a:normAutofit/>
          </a:bodyPr>
          <a:lstStyle>
            <a:lvl1pPr marL="0" indent="0" algn="l">
              <a:buNone/>
              <a:defRPr sz="28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6" name="Date Placeholder 5"/>
          <p:cNvSpPr>
            <a:spLocks noGrp="1"/>
          </p:cNvSpPr>
          <p:nvPr>
            <p:ph type="dt" sz="half" idx="10"/>
          </p:nvPr>
        </p:nvSpPr>
        <p:spPr/>
        <p:txBody>
          <a:bodyPr/>
          <a:lstStyle/>
          <a:p>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694097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type="title" preserve="1">
  <p:cSld name="1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528637" y="712594"/>
            <a:ext cx="8086725" cy="2898708"/>
          </a:xfrm>
          <a:noFill/>
        </p:spPr>
        <p:txBody>
          <a:bodyPr anchor="b">
            <a:noAutofit/>
          </a:bodyPr>
          <a:lstStyle>
            <a:lvl1pPr algn="ctr">
              <a:lnSpc>
                <a:spcPct val="80000"/>
              </a:lnSpc>
              <a:defRPr sz="8000" spc="-12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528638" y="3897565"/>
            <a:ext cx="8086724" cy="1645920"/>
          </a:xfrm>
        </p:spPr>
        <p:txBody>
          <a:bodyPr>
            <a:normAutofit/>
          </a:bodyPr>
          <a:lstStyle>
            <a:lvl1pPr marL="0" indent="0" algn="ctr">
              <a:buNone/>
              <a:defRPr sz="28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5" name="Date Placeholder 4"/>
          <p:cNvSpPr>
            <a:spLocks noGrp="1"/>
          </p:cNvSpPr>
          <p:nvPr>
            <p:ph type="dt" sz="half" idx="10"/>
          </p:nvPr>
        </p:nvSpPr>
        <p:spPr/>
        <p:txBody>
          <a:bodyPr/>
          <a:lstStyle/>
          <a:p>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185019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0" y="0"/>
            <a:ext cx="9144000" cy="1085850"/>
          </a:xfrm>
          <a:prstGeom prst="rect">
            <a:avLst/>
          </a:prstGeom>
        </p:spPr>
        <p:txBody>
          <a:bodyPr vert="horz" lIns="91440" tIns="45720" rIns="91440" bIns="45720" rtlCol="0" anchor="ctr">
            <a:normAutofit/>
          </a:bodyPr>
          <a:lstStyle>
            <a:lvl1pPr marL="0">
              <a:defRPr/>
            </a:lvl1pPr>
          </a:lstStyle>
          <a:p>
            <a:r>
              <a:rPr lang="en-US" dirty="0"/>
              <a:t>Click to edit Master title style</a:t>
            </a:r>
          </a:p>
        </p:txBody>
      </p:sp>
      <p:sp>
        <p:nvSpPr>
          <p:cNvPr id="24" name="Content Placeholder 22"/>
          <p:cNvSpPr>
            <a:spLocks noGrp="1"/>
          </p:cNvSpPr>
          <p:nvPr>
            <p:ph sz="quarter" idx="11"/>
          </p:nvPr>
        </p:nvSpPr>
        <p:spPr>
          <a:xfrm>
            <a:off x="123825" y="1241652"/>
            <a:ext cx="8897938" cy="52244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2"/>
          </p:nvPr>
        </p:nvSpPr>
        <p:spPr/>
        <p:txBody>
          <a:bodyPr/>
          <a:lstStyle/>
          <a:p>
            <a:endParaRPr lang="en-US">
              <a:solidFill>
                <a:prstClr val="black">
                  <a:alpha val="75000"/>
                </a:prstClr>
              </a:solidFill>
              <a:latin typeface="Calibri"/>
            </a:endParaRPr>
          </a:p>
        </p:txBody>
      </p:sp>
      <p:sp>
        <p:nvSpPr>
          <p:cNvPr id="6" name="Footer Placeholder 5"/>
          <p:cNvSpPr>
            <a:spLocks noGrp="1"/>
          </p:cNvSpPr>
          <p:nvPr>
            <p:ph type="ftr" sz="quarter" idx="13"/>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4"/>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74850148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2628" y="767419"/>
            <a:ext cx="8085582" cy="3355848"/>
          </a:xfrm>
          <a:solidFill>
            <a:schemeClr val="bg1"/>
          </a:solidFill>
        </p:spPr>
        <p:txBody>
          <a:bodyPr anchor="b">
            <a:normAutofit/>
          </a:bodyPr>
          <a:lstStyle>
            <a:lvl1pPr>
              <a:lnSpc>
                <a:spcPct val="80000"/>
              </a:lnSpc>
              <a:defRPr sz="80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00634" y="4187275"/>
            <a:ext cx="6919722" cy="1645920"/>
          </a:xfrm>
        </p:spPr>
        <p:txBody>
          <a:bodyPr anchor="t">
            <a:normAutofit/>
          </a:bodyPr>
          <a:lstStyle>
            <a:lvl1pPr marL="0" indent="0">
              <a:buNone/>
              <a:defRPr sz="28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alpha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1042533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798"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1603"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28031785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88798" y="1197209"/>
            <a:ext cx="4271962" cy="723400"/>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88798" y="2029968"/>
            <a:ext cx="4271962" cy="4231057"/>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1603" y="1194345"/>
            <a:ext cx="4271962" cy="722376"/>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51603" y="2025216"/>
            <a:ext cx="4271962" cy="4235809"/>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1897954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04945470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24907060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pic>
        <p:nvPicPr>
          <p:cNvPr id="5" name="Picture 4" descr="safar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266332104"/>
      </p:ext>
    </p:extLst>
  </p:cSld>
  <p:clrMapOvr>
    <a:masterClrMapping/>
  </p:clrMapOvr>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5715000" y="0"/>
            <a:ext cx="3429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542282"/>
            <a:ext cx="2537460" cy="1920240"/>
          </a:xfrm>
        </p:spPr>
        <p:txBody>
          <a:bodyPr anchor="b">
            <a:noAutofit/>
          </a:bodyPr>
          <a:lstStyle>
            <a:lvl1pPr>
              <a:lnSpc>
                <a:spcPct val="85000"/>
              </a:lnSpc>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1500" y="762000"/>
            <a:ext cx="4572000" cy="4572000"/>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06987" y="2511813"/>
            <a:ext cx="254889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5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8" name="Date Placeholder 7"/>
          <p:cNvSpPr>
            <a:spLocks noGrp="1"/>
          </p:cNvSpPr>
          <p:nvPr>
            <p:ph type="dt" sz="half" idx="10"/>
          </p:nvPr>
        </p:nvSpPr>
        <p:spPr/>
        <p:txBody>
          <a:bodyPr/>
          <a:lstStyle/>
          <a:p>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6683859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918" y="5418668"/>
            <a:ext cx="8085582" cy="613283"/>
          </a:xfrm>
        </p:spPr>
        <p:txBody>
          <a:bodyPr anchor="b">
            <a:normAutofit/>
          </a:bodyPr>
          <a:lstStyle>
            <a:lvl1pPr>
              <a:lnSpc>
                <a:spcPct val="85000"/>
              </a:lnSpc>
              <a:defRPr sz="28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9144000" cy="5330952"/>
          </a:xfrm>
          <a:solidFill>
            <a:schemeClr val="accent1">
              <a:lumMod val="40000"/>
              <a:lumOff val="60000"/>
            </a:schemeClr>
          </a:solidFill>
        </p:spPr>
        <p:txBody>
          <a:bodyPr anchor="t"/>
          <a:lstStyle>
            <a:lvl1pPr marL="0" indent="0" algn="ctr">
              <a:spcBef>
                <a:spcPts val="800"/>
              </a:spcBef>
              <a:buNone/>
              <a:defRPr sz="3200">
                <a:solidFill>
                  <a:srgbClr val="4D4D4D"/>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07492" y="6031951"/>
            <a:ext cx="6922008" cy="411184"/>
          </a:xfrm>
        </p:spPr>
        <p:txBody>
          <a:bodyPr>
            <a:normAutofit/>
          </a:bodyPr>
          <a:lstStyle>
            <a:lvl1pPr marL="0" indent="0">
              <a:lnSpc>
                <a:spcPct val="90000"/>
              </a:lnSpc>
              <a:spcBef>
                <a:spcPts val="1200"/>
              </a:spcBef>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endParaRPr lang="en-US">
              <a:solidFill>
                <a:prstClr val="white">
                  <a:alpha val="75000"/>
                </a:prstClr>
              </a:solidFill>
              <a:latin typeface="Calibri"/>
            </a:endParaRPr>
          </a:p>
        </p:txBody>
      </p:sp>
      <p:sp>
        <p:nvSpPr>
          <p:cNvPr id="9" name="Footer Placeholder 8"/>
          <p:cNvSpPr>
            <a:spLocks noGrp="1"/>
          </p:cNvSpPr>
          <p:nvPr>
            <p:ph type="ftr" sz="quarter" idx="11"/>
          </p:nvPr>
        </p:nvSpPr>
        <p:spPr/>
        <p:txBody>
          <a:bodyPr/>
          <a:lstStyle/>
          <a:p>
            <a:endParaRPr lang="en-US" dirty="0">
              <a:solidFill>
                <a:prstClr val="white">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white"/>
                </a:solidFill>
                <a:latin typeface="Calibri"/>
              </a:rPr>
              <a:pPr/>
              <a:t>‹#›</a:t>
            </a:fld>
            <a:endParaRPr lang="en-US" dirty="0">
              <a:solidFill>
                <a:prstClr val="white"/>
              </a:solidFill>
              <a:latin typeface="Calibri"/>
            </a:endParaRPr>
          </a:p>
        </p:txBody>
      </p:sp>
    </p:spTree>
    <p:extLst>
      <p:ext uri="{BB962C8B-B14F-4D97-AF65-F5344CB8AC3E}">
        <p14:creationId xmlns:p14="http://schemas.microsoft.com/office/powerpoint/2010/main" val="3544380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5366279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695325"/>
            <a:ext cx="1971675"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8644" y="714376"/>
            <a:ext cx="5800725"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8664413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C668BF9C-93BB-B548-912F-BE2A1331A62B}" type="slidenum">
              <a:rPr lang="en-US" altLang="en-US"/>
              <a:pPr>
                <a:defRPr/>
              </a:pPr>
              <a:t>‹#›</a:t>
            </a:fld>
            <a:endParaRPr lang="en-US" altLang="en-US"/>
          </a:p>
        </p:txBody>
      </p:sp>
    </p:spTree>
    <p:extLst>
      <p:ext uri="{BB962C8B-B14F-4D97-AF65-F5344CB8AC3E}">
        <p14:creationId xmlns:p14="http://schemas.microsoft.com/office/powerpoint/2010/main" val="315929195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60F4C6C-A4AD-634C-B2AA-5823E85646AB}" type="slidenum">
              <a:rPr lang="en-US" altLang="en-US"/>
              <a:pPr>
                <a:defRPr/>
              </a:pPr>
              <a:t>‹#›</a:t>
            </a:fld>
            <a:endParaRPr lang="en-US" altLang="en-US"/>
          </a:p>
        </p:txBody>
      </p:sp>
    </p:spTree>
    <p:extLst>
      <p:ext uri="{BB962C8B-B14F-4D97-AF65-F5344CB8AC3E}">
        <p14:creationId xmlns:p14="http://schemas.microsoft.com/office/powerpoint/2010/main" val="206487907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E9D27D4-CF21-B743-868C-38D13B2F42B4}" type="slidenum">
              <a:rPr lang="en-US" altLang="en-US"/>
              <a:pPr>
                <a:defRPr/>
              </a:pPr>
              <a:t>‹#›</a:t>
            </a:fld>
            <a:endParaRPr lang="en-US" altLang="en-US"/>
          </a:p>
        </p:txBody>
      </p:sp>
    </p:spTree>
    <p:extLst>
      <p:ext uri="{BB962C8B-B14F-4D97-AF65-F5344CB8AC3E}">
        <p14:creationId xmlns:p14="http://schemas.microsoft.com/office/powerpoint/2010/main" val="2367538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8F35F6C-2FE9-E643-BA9E-744EBFA979FE}" type="slidenum">
              <a:rPr lang="en-US" altLang="en-US"/>
              <a:pPr>
                <a:defRPr/>
              </a:pPr>
              <a:t>‹#›</a:t>
            </a:fld>
            <a:endParaRPr lang="en-US" altLang="en-US"/>
          </a:p>
        </p:txBody>
      </p:sp>
    </p:spTree>
    <p:extLst>
      <p:ext uri="{BB962C8B-B14F-4D97-AF65-F5344CB8AC3E}">
        <p14:creationId xmlns:p14="http://schemas.microsoft.com/office/powerpoint/2010/main" val="332461087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36820D8-511C-334B-9255-32401B223793}" type="slidenum">
              <a:rPr lang="en-US" altLang="en-US"/>
              <a:pPr>
                <a:defRPr/>
              </a:pPr>
              <a:t>‹#›</a:t>
            </a:fld>
            <a:endParaRPr lang="en-US" altLang="en-US"/>
          </a:p>
        </p:txBody>
      </p:sp>
    </p:spTree>
    <p:extLst>
      <p:ext uri="{BB962C8B-B14F-4D97-AF65-F5344CB8AC3E}">
        <p14:creationId xmlns:p14="http://schemas.microsoft.com/office/powerpoint/2010/main" val="182745127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142E3693-D302-D64D-8335-04DBBDCAC3E8}" type="slidenum">
              <a:rPr lang="en-US" altLang="en-US"/>
              <a:pPr>
                <a:defRPr/>
              </a:pPr>
              <a:t>‹#›</a:t>
            </a:fld>
            <a:endParaRPr lang="en-US" altLang="en-US"/>
          </a:p>
        </p:txBody>
      </p:sp>
    </p:spTree>
    <p:extLst>
      <p:ext uri="{BB962C8B-B14F-4D97-AF65-F5344CB8AC3E}">
        <p14:creationId xmlns:p14="http://schemas.microsoft.com/office/powerpoint/2010/main" val="36584765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pic>
        <p:nvPicPr>
          <p:cNvPr id="4" name="Picture 3" descr="safar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936326866"/>
      </p:ext>
    </p:extLst>
  </p:cSld>
  <p:clrMapOvr>
    <a:masterClrMapping/>
  </p:clrMapOvr>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C0C3B91E-9495-5D4C-A473-89DD744F318C}" type="slidenum">
              <a:rPr lang="en-US" altLang="en-US"/>
              <a:pPr>
                <a:defRPr/>
              </a:pPr>
              <a:t>‹#›</a:t>
            </a:fld>
            <a:endParaRPr lang="en-US" altLang="en-US"/>
          </a:p>
        </p:txBody>
      </p:sp>
    </p:spTree>
    <p:extLst>
      <p:ext uri="{BB962C8B-B14F-4D97-AF65-F5344CB8AC3E}">
        <p14:creationId xmlns:p14="http://schemas.microsoft.com/office/powerpoint/2010/main" val="175649049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E317DB17-6DD3-1D47-9DC7-29C718BD885A}" type="slidenum">
              <a:rPr lang="en-US" altLang="en-US"/>
              <a:pPr>
                <a:defRPr/>
              </a:pPr>
              <a:t>‹#›</a:t>
            </a:fld>
            <a:endParaRPr lang="en-US" altLang="en-US"/>
          </a:p>
        </p:txBody>
      </p:sp>
    </p:spTree>
    <p:extLst>
      <p:ext uri="{BB962C8B-B14F-4D97-AF65-F5344CB8AC3E}">
        <p14:creationId xmlns:p14="http://schemas.microsoft.com/office/powerpoint/2010/main" val="337046420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8B564A7-2749-BD47-ACBB-5E9A7893C5B7}" type="slidenum">
              <a:rPr lang="en-US" altLang="en-US"/>
              <a:pPr>
                <a:defRPr/>
              </a:pPr>
              <a:t>‹#›</a:t>
            </a:fld>
            <a:endParaRPr lang="en-US" altLang="en-US"/>
          </a:p>
        </p:txBody>
      </p:sp>
    </p:spTree>
    <p:extLst>
      <p:ext uri="{BB962C8B-B14F-4D97-AF65-F5344CB8AC3E}">
        <p14:creationId xmlns:p14="http://schemas.microsoft.com/office/powerpoint/2010/main" val="15538328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53FA10DE-9244-444C-BB66-013E28A2DDD9}" type="slidenum">
              <a:rPr lang="en-US" altLang="en-US"/>
              <a:pPr>
                <a:defRPr/>
              </a:pPr>
              <a:t>‹#›</a:t>
            </a:fld>
            <a:endParaRPr lang="en-US" altLang="en-US"/>
          </a:p>
        </p:txBody>
      </p:sp>
    </p:spTree>
    <p:extLst>
      <p:ext uri="{BB962C8B-B14F-4D97-AF65-F5344CB8AC3E}">
        <p14:creationId xmlns:p14="http://schemas.microsoft.com/office/powerpoint/2010/main" val="106469796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E2563C0-B5B3-BE4C-AFD7-D5025596D7E3}" type="slidenum">
              <a:rPr lang="en-US" altLang="en-US"/>
              <a:pPr>
                <a:defRPr/>
              </a:pPr>
              <a:t>‹#›</a:t>
            </a:fld>
            <a:endParaRPr lang="en-US" altLang="en-US"/>
          </a:p>
        </p:txBody>
      </p:sp>
    </p:spTree>
    <p:extLst>
      <p:ext uri="{BB962C8B-B14F-4D97-AF65-F5344CB8AC3E}">
        <p14:creationId xmlns:p14="http://schemas.microsoft.com/office/powerpoint/2010/main" val="395060755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5C66147B-D8F4-B34F-ACFC-F4150A9F5034}" type="slidenum">
              <a:rPr lang="en-US" altLang="en-US"/>
              <a:pPr>
                <a:defRPr/>
              </a:pPr>
              <a:t>‹#›</a:t>
            </a:fld>
            <a:endParaRPr lang="en-US" altLang="en-US"/>
          </a:p>
        </p:txBody>
      </p:sp>
    </p:spTree>
    <p:extLst>
      <p:ext uri="{BB962C8B-B14F-4D97-AF65-F5344CB8AC3E}">
        <p14:creationId xmlns:p14="http://schemas.microsoft.com/office/powerpoint/2010/main" val="285882174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B4B655F-9513-DB41-847A-CB5F5ABCD6B3}" type="slidenum">
              <a:rPr lang="en-US" altLang="en-US"/>
              <a:pPr>
                <a:defRPr/>
              </a:pPr>
              <a:t>‹#›</a:t>
            </a:fld>
            <a:endParaRPr lang="en-US" altLang="en-US"/>
          </a:p>
        </p:txBody>
      </p:sp>
    </p:spTree>
    <p:extLst>
      <p:ext uri="{BB962C8B-B14F-4D97-AF65-F5344CB8AC3E}">
        <p14:creationId xmlns:p14="http://schemas.microsoft.com/office/powerpoint/2010/main" val="124741623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CF70262A-25C7-1D4F-BA49-9AAD51FA1D0E}" type="slidenum">
              <a:rPr lang="en-US" altLang="en-US"/>
              <a:pPr>
                <a:defRPr/>
              </a:pPr>
              <a:t>‹#›</a:t>
            </a:fld>
            <a:endParaRPr lang="en-US" altLang="en-US"/>
          </a:p>
        </p:txBody>
      </p:sp>
    </p:spTree>
    <p:extLst>
      <p:ext uri="{BB962C8B-B14F-4D97-AF65-F5344CB8AC3E}">
        <p14:creationId xmlns:p14="http://schemas.microsoft.com/office/powerpoint/2010/main" val="152450254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6AFF24C-C776-6444-B9B7-94F550F93C13}" type="slidenum">
              <a:rPr lang="en-US" altLang="en-US"/>
              <a:pPr>
                <a:defRPr/>
              </a:pPr>
              <a:t>‹#›</a:t>
            </a:fld>
            <a:endParaRPr lang="en-US" altLang="en-US"/>
          </a:p>
        </p:txBody>
      </p:sp>
    </p:spTree>
    <p:extLst>
      <p:ext uri="{BB962C8B-B14F-4D97-AF65-F5344CB8AC3E}">
        <p14:creationId xmlns:p14="http://schemas.microsoft.com/office/powerpoint/2010/main" val="16737448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13D46D27-56D0-344A-BE31-89C869EBEEAE}" type="slidenum">
              <a:rPr lang="en-US" altLang="en-US"/>
              <a:pPr>
                <a:defRPr/>
              </a:pPr>
              <a:t>‹#›</a:t>
            </a:fld>
            <a:endParaRPr lang="en-US" altLang="en-US"/>
          </a:p>
        </p:txBody>
      </p:sp>
    </p:spTree>
    <p:extLst>
      <p:ext uri="{BB962C8B-B14F-4D97-AF65-F5344CB8AC3E}">
        <p14:creationId xmlns:p14="http://schemas.microsoft.com/office/powerpoint/2010/main" val="409409051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pic>
        <p:nvPicPr>
          <p:cNvPr id="7" name="Picture 6" descr="safar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519171892"/>
      </p:ext>
    </p:extLst>
  </p:cSld>
  <p:clrMapOvr>
    <a:masterClrMapping/>
  </p:clrMapOvr>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4925BFE8-1EE5-7749-87C6-59D761839782}" type="slidenum">
              <a:rPr lang="en-US" altLang="en-US"/>
              <a:pPr>
                <a:defRPr/>
              </a:pPr>
              <a:t>‹#›</a:t>
            </a:fld>
            <a:endParaRPr lang="en-US" altLang="en-US"/>
          </a:p>
        </p:txBody>
      </p:sp>
    </p:spTree>
    <p:extLst>
      <p:ext uri="{BB962C8B-B14F-4D97-AF65-F5344CB8AC3E}">
        <p14:creationId xmlns:p14="http://schemas.microsoft.com/office/powerpoint/2010/main" val="237501213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9151F3C-38B5-C447-BBE5-70E1ABFC6BB2}" type="slidenum">
              <a:rPr lang="en-US" altLang="en-US"/>
              <a:pPr>
                <a:defRPr/>
              </a:pPr>
              <a:t>‹#›</a:t>
            </a:fld>
            <a:endParaRPr lang="en-US" altLang="en-US"/>
          </a:p>
        </p:txBody>
      </p:sp>
    </p:spTree>
    <p:extLst>
      <p:ext uri="{BB962C8B-B14F-4D97-AF65-F5344CB8AC3E}">
        <p14:creationId xmlns:p14="http://schemas.microsoft.com/office/powerpoint/2010/main" val="296085939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07B9740-5855-2A42-B252-D99EB4C57248}" type="slidenum">
              <a:rPr lang="en-US" altLang="en-US"/>
              <a:pPr>
                <a:defRPr/>
              </a:pPr>
              <a:t>‹#›</a:t>
            </a:fld>
            <a:endParaRPr lang="en-US" altLang="en-US"/>
          </a:p>
        </p:txBody>
      </p:sp>
    </p:spTree>
    <p:extLst>
      <p:ext uri="{BB962C8B-B14F-4D97-AF65-F5344CB8AC3E}">
        <p14:creationId xmlns:p14="http://schemas.microsoft.com/office/powerpoint/2010/main" val="19668169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DC5EF0D-3683-CA41-828D-672F2E3955A1}" type="slidenum">
              <a:rPr lang="en-US" altLang="en-US"/>
              <a:pPr>
                <a:defRPr/>
              </a:pPr>
              <a:t>‹#›</a:t>
            </a:fld>
            <a:endParaRPr lang="en-US" altLang="en-US"/>
          </a:p>
        </p:txBody>
      </p:sp>
    </p:spTree>
    <p:extLst>
      <p:ext uri="{BB962C8B-B14F-4D97-AF65-F5344CB8AC3E}">
        <p14:creationId xmlns:p14="http://schemas.microsoft.com/office/powerpoint/2010/main" val="214691591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D11A51B-8B96-BD4C-95B5-FCA03A36A313}" type="slidenum">
              <a:rPr lang="en-US" altLang="en-US"/>
              <a:pPr>
                <a:defRPr/>
              </a:pPr>
              <a:t>‹#›</a:t>
            </a:fld>
            <a:endParaRPr lang="en-US" altLang="en-US"/>
          </a:p>
        </p:txBody>
      </p:sp>
    </p:spTree>
    <p:extLst>
      <p:ext uri="{BB962C8B-B14F-4D97-AF65-F5344CB8AC3E}">
        <p14:creationId xmlns:p14="http://schemas.microsoft.com/office/powerpoint/2010/main" val="227232537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89F2BAA-D8FE-2C4D-A9A5-9491AFC1AF7D}" type="slidenum">
              <a:rPr lang="en-US" altLang="en-US"/>
              <a:pPr>
                <a:defRPr/>
              </a:pPr>
              <a:t>‹#›</a:t>
            </a:fld>
            <a:endParaRPr lang="en-US" altLang="en-US"/>
          </a:p>
        </p:txBody>
      </p:sp>
    </p:spTree>
    <p:extLst>
      <p:ext uri="{BB962C8B-B14F-4D97-AF65-F5344CB8AC3E}">
        <p14:creationId xmlns:p14="http://schemas.microsoft.com/office/powerpoint/2010/main" val="21399147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02755826"/>
      </p:ext>
    </p:extLst>
  </p:cSld>
  <p:clrMapOvr>
    <a:masterClrMapping/>
  </p:clrMapOvr>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pic>
        <p:nvPicPr>
          <p:cNvPr id="6" name="Picture 5" descr="safar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965857697"/>
      </p:ext>
    </p:extLst>
  </p:cSld>
  <p:clrMapOvr>
    <a:masterClrMapping/>
  </p:clrMapOvr>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pic>
        <p:nvPicPr>
          <p:cNvPr id="6" name="Picture 5" descr="safar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73851008"/>
      </p:ext>
    </p:extLst>
  </p:cSld>
  <p:clrMapOvr>
    <a:masterClrMapping/>
  </p:clrMapOvr>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sz="1350">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sz="1350">
              <a:solidFill>
                <a:srgbClr val="000000"/>
              </a:solidFill>
            </a:endParaRPr>
          </a:p>
        </p:txBody>
      </p:sp>
      <p:sp>
        <p:nvSpPr>
          <p:cNvPr id="6" name="Line 10"/>
          <p:cNvSpPr>
            <a:spLocks noChangeShapeType="1"/>
          </p:cNvSpPr>
          <p:nvPr/>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sz="1350">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3600"/>
            </a:lvl1pPr>
          </a:lstStyle>
          <a:p>
            <a:r>
              <a:rPr lang="en-US" altLang="zh-TW"/>
              <a:t>Click to edit Master title style</a:t>
            </a:r>
            <a:endParaRPr lang="en-US" altLang="en-US"/>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zh-TW"/>
              <a:t>Click to edit Master subtitle style</a:t>
            </a:r>
            <a:endParaRPr lang="en-US" altLang="en-US"/>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900">
                <a:latin typeface="Garamond" pitchFamily="18" charset="0"/>
              </a:defRPr>
            </a:lvl1pPr>
          </a:lstStyle>
          <a:p>
            <a:endParaRPr 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solidFill>
                <a:srgbClr val="000000"/>
              </a:solidFill>
            </a:endParaRPr>
          </a:p>
        </p:txBody>
      </p:sp>
      <p:sp>
        <p:nvSpPr>
          <p:cNvPr id="9" name="Rectangle 6"/>
          <p:cNvSpPr>
            <a:spLocks noGrp="1" noChangeArrowheads="1"/>
          </p:cNvSpPr>
          <p:nvPr>
            <p:ph type="sldNum" sz="quarter" idx="12"/>
          </p:nvPr>
        </p:nvSpPr>
        <p:spPr/>
        <p:txBody>
          <a:bodyPr/>
          <a:lstStyle>
            <a:lvl1pPr>
              <a:defRPr sz="900"/>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94742916"/>
      </p:ext>
    </p:extLst>
  </p:cSld>
  <p:clrMapOvr>
    <a:masterClrMapping/>
  </p:clrMapOvr>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Content Placeholder 2"/>
          <p:cNvSpPr>
            <a:spLocks noGrp="1"/>
          </p:cNvSpPr>
          <p:nvPr>
            <p:ph idx="1"/>
          </p:nvPr>
        </p:nvSpPr>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0"/>
            <a:ext cx="7772400" cy="1362075"/>
          </a:xfrm>
        </p:spPr>
        <p:txBody>
          <a:bodyPr/>
          <a:lstStyle>
            <a:lvl1pPr algn="l">
              <a:defRPr sz="3000" b="1" cap="all"/>
            </a:lvl1pPr>
          </a:lstStyle>
          <a:p>
            <a:r>
              <a:rPr lang="en-US" altLang="zh-TW"/>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ltLang="zh-TW"/>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Content Placeholder 2"/>
          <p:cNvSpPr>
            <a:spLocks noGrp="1"/>
          </p:cNvSpPr>
          <p:nvPr>
            <p:ph sz="half" idx="1"/>
          </p:nvPr>
        </p:nvSpPr>
        <p:spPr>
          <a:xfrm>
            <a:off x="228600" y="1371600"/>
            <a:ext cx="4229100" cy="4876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Content Placeholder 3"/>
          <p:cNvSpPr>
            <a:spLocks noGrp="1"/>
          </p:cNvSpPr>
          <p:nvPr>
            <p:ph sz="half" idx="2"/>
          </p:nvPr>
        </p:nvSpPr>
        <p:spPr>
          <a:xfrm>
            <a:off x="4610100" y="1371600"/>
            <a:ext cx="4229100" cy="4876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5"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zh-TW"/>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TW"/>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5" name="Text Placeholder 4"/>
          <p:cNvSpPr>
            <a:spLocks noGrp="1"/>
          </p:cNvSpPr>
          <p:nvPr>
            <p:ph type="body" sz="quarter" idx="3"/>
          </p:nvPr>
        </p:nvSpPr>
        <p:spPr>
          <a:xfrm>
            <a:off x="4645035"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TW"/>
              <a:t>Click to edit Master text styles</a:t>
            </a:r>
          </a:p>
        </p:txBody>
      </p:sp>
      <p:sp>
        <p:nvSpPr>
          <p:cNvPr id="6" name="Content Placeholder 5"/>
          <p:cNvSpPr>
            <a:spLocks noGrp="1"/>
          </p:cNvSpPr>
          <p:nvPr>
            <p:ph sz="quarter" idx="4"/>
          </p:nvPr>
        </p:nvSpPr>
        <p:spPr>
          <a:xfrm>
            <a:off x="4645035"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7"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1500" b="1"/>
            </a:lvl1pPr>
          </a:lstStyle>
          <a:p>
            <a:r>
              <a:rPr lang="en-US" altLang="zh-TW"/>
              <a:t>Click to edit Master title style</a:t>
            </a:r>
            <a:endParaRPr lang="en-US"/>
          </a:p>
        </p:txBody>
      </p:sp>
      <p:sp>
        <p:nvSpPr>
          <p:cNvPr id="3" name="Content Placeholder 2"/>
          <p:cNvSpPr>
            <a:spLocks noGrp="1"/>
          </p:cNvSpPr>
          <p:nvPr>
            <p:ph idx="1"/>
          </p:nvPr>
        </p:nvSpPr>
        <p:spPr>
          <a:xfrm>
            <a:off x="3575050" y="273070"/>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ltLang="zh-TW"/>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ltLang="zh-TW"/>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altLang="zh-TW" noProof="0"/>
              <a:t>Drag picture to placeholder or click icon to add</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ltLang="zh-TW"/>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ltLang="zh-TW"/>
              <a:t>Click to edit Master title style</a:t>
            </a:r>
            <a:endParaRPr lang="en-US"/>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26561647"/>
      </p:ext>
    </p:extLst>
  </p:cSld>
  <p:clrMapOvr>
    <a:masterClrMapping/>
  </p:clrMapOvr>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prstClr val="black"/>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prstClr val="black"/>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prstClr val="black"/>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prstClr val="black"/>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prstClr val="black"/>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930401317"/>
      </p:ext>
    </p:extLst>
  </p:cSld>
  <p:clrMapOvr>
    <a:masterClrMapping/>
  </p:clrMapOvr>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040768776"/>
      </p:ext>
    </p:extLst>
  </p:cSld>
  <p:clrMapOvr>
    <a:masterClrMapping/>
  </p:clrMapOvr>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260511931"/>
      </p:ext>
    </p:extLst>
  </p:cSld>
  <p:clrMapOvr>
    <a:masterClrMapping/>
  </p:clrMapOvr>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986174166"/>
      </p:ext>
    </p:extLst>
  </p:cSld>
  <p:clrMapOvr>
    <a:masterClrMapping/>
  </p:clrMapOvr>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489919389"/>
      </p:ext>
    </p:extLst>
  </p:cSld>
  <p:clrMapOvr>
    <a:masterClrMapping/>
  </p:clrMapOvr>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805318677"/>
      </p:ext>
    </p:extLst>
  </p:cSld>
  <p:clrMapOvr>
    <a:masterClrMapping/>
  </p:clrMapOvr>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4277374766"/>
      </p:ext>
    </p:extLst>
  </p:cSld>
  <p:clrMapOvr>
    <a:masterClrMapping/>
  </p:clrMapOvr>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868041354"/>
      </p:ext>
    </p:extLst>
  </p:cSld>
  <p:clrMapOvr>
    <a:masterClrMapping/>
  </p:clrMapOvr>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143398135"/>
      </p:ext>
    </p:extLst>
  </p:cSld>
  <p:clrMapOvr>
    <a:masterClrMapping/>
  </p:clrMapOvr>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629488110"/>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68418393"/>
      </p:ext>
    </p:extLst>
  </p:cSld>
  <p:clrMapOvr>
    <a:masterClrMapping/>
  </p:clrMapOvr>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533301839"/>
      </p:ext>
    </p:extLst>
  </p:cSld>
  <p:clrMapOvr>
    <a:masterClrMapping/>
  </p:clrMapOvr>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extLst>
      <p:ext uri="{BB962C8B-B14F-4D97-AF65-F5344CB8AC3E}">
        <p14:creationId xmlns:p14="http://schemas.microsoft.com/office/powerpoint/2010/main" val="234625789"/>
      </p:ext>
    </p:extLst>
  </p:cSld>
  <p:clrMapOvr>
    <a:masterClrMapping/>
  </p:clrMapOvr>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extLst>
      <p:ext uri="{BB962C8B-B14F-4D97-AF65-F5344CB8AC3E}">
        <p14:creationId xmlns:p14="http://schemas.microsoft.com/office/powerpoint/2010/main" val="3588409016"/>
      </p:ext>
    </p:extLst>
  </p:cSld>
  <p:clrMapOvr>
    <a:masterClrMapping/>
  </p:clrMapOvr>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extLst>
      <p:ext uri="{BB962C8B-B14F-4D97-AF65-F5344CB8AC3E}">
        <p14:creationId xmlns:p14="http://schemas.microsoft.com/office/powerpoint/2010/main" val="3816495892"/>
      </p:ext>
    </p:extLst>
  </p:cSld>
  <p:clrMapOvr>
    <a:masterClrMapping/>
  </p:clrMapOvr>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extLst>
      <p:ext uri="{BB962C8B-B14F-4D97-AF65-F5344CB8AC3E}">
        <p14:creationId xmlns:p14="http://schemas.microsoft.com/office/powerpoint/2010/main" val="4031889725"/>
      </p:ext>
    </p:extLst>
  </p:cSld>
  <p:clrMapOvr>
    <a:masterClrMapping/>
  </p:clrMapOvr>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extLst>
      <p:ext uri="{BB962C8B-B14F-4D97-AF65-F5344CB8AC3E}">
        <p14:creationId xmlns:p14="http://schemas.microsoft.com/office/powerpoint/2010/main" val="1043419311"/>
      </p:ext>
    </p:extLst>
  </p:cSld>
  <p:clrMapOvr>
    <a:masterClrMapping/>
  </p:clrMapOvr>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extLst>
      <p:ext uri="{BB962C8B-B14F-4D97-AF65-F5344CB8AC3E}">
        <p14:creationId xmlns:p14="http://schemas.microsoft.com/office/powerpoint/2010/main" val="3287196653"/>
      </p:ext>
    </p:extLst>
  </p:cSld>
  <p:clrMapOvr>
    <a:masterClrMapping/>
  </p:clrMapOvr>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extLst>
      <p:ext uri="{BB962C8B-B14F-4D97-AF65-F5344CB8AC3E}">
        <p14:creationId xmlns:p14="http://schemas.microsoft.com/office/powerpoint/2010/main" val="3443399964"/>
      </p:ext>
    </p:extLst>
  </p:cSld>
  <p:clrMapOvr>
    <a:masterClrMapping/>
  </p:clrMapOvr>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extLst>
      <p:ext uri="{BB962C8B-B14F-4D97-AF65-F5344CB8AC3E}">
        <p14:creationId xmlns:p14="http://schemas.microsoft.com/office/powerpoint/2010/main" val="1491952778"/>
      </p:ext>
    </p:extLst>
  </p:cSld>
  <p:clrMapOvr>
    <a:masterClrMapping/>
  </p:clrMapOvr>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extLst>
      <p:ext uri="{BB962C8B-B14F-4D97-AF65-F5344CB8AC3E}">
        <p14:creationId xmlns:p14="http://schemas.microsoft.com/office/powerpoint/2010/main" val="366550730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90556249"/>
      </p:ext>
    </p:extLst>
  </p:cSld>
  <p:clrMapOvr>
    <a:masterClrMapping/>
  </p:clrMapOvr>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extLst>
      <p:ext uri="{BB962C8B-B14F-4D97-AF65-F5344CB8AC3E}">
        <p14:creationId xmlns:p14="http://schemas.microsoft.com/office/powerpoint/2010/main" val="182677281"/>
      </p:ext>
    </p:extLst>
  </p:cSld>
  <p:clrMapOvr>
    <a:masterClrMapping/>
  </p:clrMapOvr>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extLst>
      <p:ext uri="{BB962C8B-B14F-4D97-AF65-F5344CB8AC3E}">
        <p14:creationId xmlns:p14="http://schemas.microsoft.com/office/powerpoint/2010/main" val="3820621740"/>
      </p:ext>
    </p:extLst>
  </p:cSld>
  <p:clrMapOvr>
    <a:masterClrMapping/>
  </p:clrMapOvr>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47456820"/>
      </p:ext>
    </p:extLst>
  </p:cSld>
  <p:clrMapOvr>
    <a:masterClrMapping/>
  </p:clrMapOvr>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74926908"/>
      </p:ext>
    </p:extLst>
  </p:cSld>
  <p:clrMapOvr>
    <a:masterClrMapping/>
  </p:clrMapOvr>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56354275"/>
      </p:ext>
    </p:extLst>
  </p:cSld>
  <p:clrMapOvr>
    <a:masterClrMapping/>
  </p:clrMapOvr>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63248345"/>
      </p:ext>
    </p:extLst>
  </p:cSld>
  <p:clrMapOvr>
    <a:masterClrMapping/>
  </p:clrMapOvr>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9797984"/>
      </p:ext>
    </p:extLst>
  </p:cSld>
  <p:clrMapOvr>
    <a:masterClrMapping/>
  </p:clrMapOvr>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16771066"/>
      </p:ext>
    </p:extLst>
  </p:cSld>
  <p:clrMapOvr>
    <a:masterClrMapping/>
  </p:clrMapOvr>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46128682"/>
      </p:ext>
    </p:extLst>
  </p:cSld>
  <p:clrMapOvr>
    <a:masterClrMapping/>
  </p:clrMapOvr>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06798312"/>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44934606"/>
      </p:ext>
    </p:extLst>
  </p:cSld>
  <p:clrMapOvr>
    <a:masterClrMapping/>
  </p:clrMapOvr>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49677376"/>
      </p:ext>
    </p:extLst>
  </p:cSld>
  <p:clrMapOvr>
    <a:masterClrMapping/>
  </p:clrMapOvr>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46940184"/>
      </p:ext>
    </p:extLst>
  </p:cSld>
  <p:clrMapOvr>
    <a:masterClrMapping/>
  </p:clrMapOvr>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98021759"/>
      </p:ext>
    </p:extLst>
  </p:cSld>
  <p:clrMapOvr>
    <a:masterClrMapping/>
  </p:clrMapOvr>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eaLnBrk="1" hangingPunct="1">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5C66147B-D8F4-B34F-ACFC-F4150A9F5034}" type="slidenum">
              <a:rPr lang="en-US" altLang="en-US"/>
              <a:pPr>
                <a:defRPr/>
              </a:pPr>
              <a:t>‹#›</a:t>
            </a:fld>
            <a:endParaRPr lang="en-US" altLang="en-US"/>
          </a:p>
        </p:txBody>
      </p:sp>
    </p:spTree>
    <p:extLst>
      <p:ext uri="{BB962C8B-B14F-4D97-AF65-F5344CB8AC3E}">
        <p14:creationId xmlns:p14="http://schemas.microsoft.com/office/powerpoint/2010/main" val="194996880"/>
      </p:ext>
    </p:extLst>
  </p:cSld>
  <p:clrMapOvr>
    <a:masterClrMapping/>
  </p:clrMapOvr>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B4B655F-9513-DB41-847A-CB5F5ABCD6B3}" type="slidenum">
              <a:rPr lang="en-US" altLang="en-US"/>
              <a:pPr>
                <a:defRPr/>
              </a:pPr>
              <a:t>‹#›</a:t>
            </a:fld>
            <a:endParaRPr lang="en-US" altLang="en-US"/>
          </a:p>
        </p:txBody>
      </p:sp>
    </p:spTree>
    <p:extLst>
      <p:ext uri="{BB962C8B-B14F-4D97-AF65-F5344CB8AC3E}">
        <p14:creationId xmlns:p14="http://schemas.microsoft.com/office/powerpoint/2010/main" val="3022748827"/>
      </p:ext>
    </p:extLst>
  </p:cSld>
  <p:clrMapOvr>
    <a:masterClrMapping/>
  </p:clrMapOvr>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CF70262A-25C7-1D4F-BA49-9AAD51FA1D0E}" type="slidenum">
              <a:rPr lang="en-US" altLang="en-US"/>
              <a:pPr>
                <a:defRPr/>
              </a:pPr>
              <a:t>‹#›</a:t>
            </a:fld>
            <a:endParaRPr lang="en-US" altLang="en-US"/>
          </a:p>
        </p:txBody>
      </p:sp>
    </p:spTree>
    <p:extLst>
      <p:ext uri="{BB962C8B-B14F-4D97-AF65-F5344CB8AC3E}">
        <p14:creationId xmlns:p14="http://schemas.microsoft.com/office/powerpoint/2010/main" val="2844348648"/>
      </p:ext>
    </p:extLst>
  </p:cSld>
  <p:clrMapOvr>
    <a:masterClrMapping/>
  </p:clrMapOvr>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6AFF24C-C776-6444-B9B7-94F550F93C13}" type="slidenum">
              <a:rPr lang="en-US" altLang="en-US"/>
              <a:pPr>
                <a:defRPr/>
              </a:pPr>
              <a:t>‹#›</a:t>
            </a:fld>
            <a:endParaRPr lang="en-US" altLang="en-US"/>
          </a:p>
        </p:txBody>
      </p:sp>
    </p:spTree>
    <p:extLst>
      <p:ext uri="{BB962C8B-B14F-4D97-AF65-F5344CB8AC3E}">
        <p14:creationId xmlns:p14="http://schemas.microsoft.com/office/powerpoint/2010/main" val="673294743"/>
      </p:ext>
    </p:extLst>
  </p:cSld>
  <p:clrMapOvr>
    <a:masterClrMapping/>
  </p:clrMapOvr>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13D46D27-56D0-344A-BE31-89C869EBEEAE}" type="slidenum">
              <a:rPr lang="en-US" altLang="en-US"/>
              <a:pPr>
                <a:defRPr/>
              </a:pPr>
              <a:t>‹#›</a:t>
            </a:fld>
            <a:endParaRPr lang="en-US" altLang="en-US"/>
          </a:p>
        </p:txBody>
      </p:sp>
    </p:spTree>
    <p:extLst>
      <p:ext uri="{BB962C8B-B14F-4D97-AF65-F5344CB8AC3E}">
        <p14:creationId xmlns:p14="http://schemas.microsoft.com/office/powerpoint/2010/main" val="2431732729"/>
      </p:ext>
    </p:extLst>
  </p:cSld>
  <p:clrMapOvr>
    <a:masterClrMapping/>
  </p:clrMapOvr>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4925BFE8-1EE5-7749-87C6-59D761839782}" type="slidenum">
              <a:rPr lang="en-US" altLang="en-US"/>
              <a:pPr>
                <a:defRPr/>
              </a:pPr>
              <a:t>‹#›</a:t>
            </a:fld>
            <a:endParaRPr lang="en-US" altLang="en-US"/>
          </a:p>
        </p:txBody>
      </p:sp>
    </p:spTree>
    <p:extLst>
      <p:ext uri="{BB962C8B-B14F-4D97-AF65-F5344CB8AC3E}">
        <p14:creationId xmlns:p14="http://schemas.microsoft.com/office/powerpoint/2010/main" val="978746972"/>
      </p:ext>
    </p:extLst>
  </p:cSld>
  <p:clrMapOvr>
    <a:masterClrMapping/>
  </p:clrMapOvr>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9151F3C-38B5-C447-BBE5-70E1ABFC6BB2}" type="slidenum">
              <a:rPr lang="en-US" altLang="en-US"/>
              <a:pPr>
                <a:defRPr/>
              </a:pPr>
              <a:t>‹#›</a:t>
            </a:fld>
            <a:endParaRPr lang="en-US" altLang="en-US"/>
          </a:p>
        </p:txBody>
      </p:sp>
    </p:spTree>
    <p:extLst>
      <p:ext uri="{BB962C8B-B14F-4D97-AF65-F5344CB8AC3E}">
        <p14:creationId xmlns:p14="http://schemas.microsoft.com/office/powerpoint/2010/main" val="2386205692"/>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67983501"/>
      </p:ext>
    </p:extLst>
  </p:cSld>
  <p:clrMapOvr>
    <a:masterClrMapping/>
  </p:clrMapOvr>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07B9740-5855-2A42-B252-D99EB4C57248}" type="slidenum">
              <a:rPr lang="en-US" altLang="en-US"/>
              <a:pPr>
                <a:defRPr/>
              </a:pPr>
              <a:t>‹#›</a:t>
            </a:fld>
            <a:endParaRPr lang="en-US" altLang="en-US"/>
          </a:p>
        </p:txBody>
      </p:sp>
    </p:spTree>
    <p:extLst>
      <p:ext uri="{BB962C8B-B14F-4D97-AF65-F5344CB8AC3E}">
        <p14:creationId xmlns:p14="http://schemas.microsoft.com/office/powerpoint/2010/main" val="666324575"/>
      </p:ext>
    </p:extLst>
  </p:cSld>
  <p:clrMapOvr>
    <a:masterClrMapping/>
  </p:clrMapOvr>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DC5EF0D-3683-CA41-828D-672F2E3955A1}" type="slidenum">
              <a:rPr lang="en-US" altLang="en-US"/>
              <a:pPr>
                <a:defRPr/>
              </a:pPr>
              <a:t>‹#›</a:t>
            </a:fld>
            <a:endParaRPr lang="en-US" altLang="en-US"/>
          </a:p>
        </p:txBody>
      </p:sp>
    </p:spTree>
    <p:extLst>
      <p:ext uri="{BB962C8B-B14F-4D97-AF65-F5344CB8AC3E}">
        <p14:creationId xmlns:p14="http://schemas.microsoft.com/office/powerpoint/2010/main" val="1766707855"/>
      </p:ext>
    </p:extLst>
  </p:cSld>
  <p:clrMapOvr>
    <a:masterClrMapping/>
  </p:clrMapOvr>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D11A51B-8B96-BD4C-95B5-FCA03A36A313}" type="slidenum">
              <a:rPr lang="en-US" altLang="en-US"/>
              <a:pPr>
                <a:defRPr/>
              </a:pPr>
              <a:t>‹#›</a:t>
            </a:fld>
            <a:endParaRPr lang="en-US" altLang="en-US"/>
          </a:p>
        </p:txBody>
      </p:sp>
    </p:spTree>
    <p:extLst>
      <p:ext uri="{BB962C8B-B14F-4D97-AF65-F5344CB8AC3E}">
        <p14:creationId xmlns:p14="http://schemas.microsoft.com/office/powerpoint/2010/main" val="2452579808"/>
      </p:ext>
    </p:extLst>
  </p:cSld>
  <p:clrMapOvr>
    <a:masterClrMapping/>
  </p:clrMapOvr>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89F2BAA-D8FE-2C4D-A9A5-9491AFC1AF7D}" type="slidenum">
              <a:rPr lang="en-US" altLang="en-US"/>
              <a:pPr>
                <a:defRPr/>
              </a:pPr>
              <a:t>‹#›</a:t>
            </a:fld>
            <a:endParaRPr lang="en-US" altLang="en-US"/>
          </a:p>
        </p:txBody>
      </p:sp>
    </p:spTree>
    <p:extLst>
      <p:ext uri="{BB962C8B-B14F-4D97-AF65-F5344CB8AC3E}">
        <p14:creationId xmlns:p14="http://schemas.microsoft.com/office/powerpoint/2010/main" val="110139324"/>
      </p:ext>
    </p:extLst>
  </p:cSld>
  <p:clrMapOvr>
    <a:masterClrMapping/>
  </p:clrMapOvr>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02" tIns="45702" rIns="91402" bIns="45702"/>
          <a:lstStyle/>
          <a:p>
            <a:pPr defTabSz="914024"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02" tIns="45702" rIns="91402" bIns="45702"/>
          <a:lstStyle/>
          <a:p>
            <a:pPr defTabSz="914024"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02" tIns="45702" rIns="91402" bIns="45702"/>
          <a:lstStyle/>
          <a:p>
            <a:pPr defTabSz="914024"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02" tIns="45702" rIns="91402" bIns="45702" numCol="1" anchor="b" anchorCtr="0" compatLnSpc="1">
            <a:prstTxWarp prst="textNoShape">
              <a:avLst/>
            </a:prstTxWarp>
          </a:bodyPr>
          <a:lstStyle>
            <a:lvl1pPr>
              <a:defRPr sz="1200">
                <a:latin typeface="Garamond" pitchFamily="18" charset="0"/>
              </a:defRPr>
            </a:lvl1pPr>
          </a:lstStyle>
          <a:p>
            <a:pPr defTabSz="914024"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41698652"/>
      </p:ext>
    </p:extLst>
  </p:cSld>
  <p:clrMapOvr>
    <a:masterClrMapping/>
  </p:clrMapOvr>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38482364"/>
      </p:ext>
    </p:extLst>
  </p:cSld>
  <p:clrMapOvr>
    <a:masterClrMapping/>
  </p:clrMapOvr>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1"/>
            <a:ext cx="7772400" cy="1500187"/>
          </a:xfrm>
        </p:spPr>
        <p:txBody>
          <a:bodyPr anchor="b"/>
          <a:lstStyle>
            <a:lvl1pPr marL="0" indent="0">
              <a:buNone/>
              <a:defRPr sz="2000"/>
            </a:lvl1pPr>
            <a:lvl2pPr marL="457011" indent="0">
              <a:buNone/>
              <a:defRPr sz="1800"/>
            </a:lvl2pPr>
            <a:lvl3pPr marL="914024" indent="0">
              <a:buNone/>
              <a:defRPr sz="1600"/>
            </a:lvl3pPr>
            <a:lvl4pPr marL="1371040" indent="0">
              <a:buNone/>
              <a:defRPr sz="1400"/>
            </a:lvl4pPr>
            <a:lvl5pPr marL="1828052" indent="0">
              <a:buNone/>
              <a:defRPr sz="1400"/>
            </a:lvl5pPr>
            <a:lvl6pPr marL="2285064" indent="0">
              <a:buNone/>
              <a:defRPr sz="1400"/>
            </a:lvl6pPr>
            <a:lvl7pPr marL="2742079" indent="0">
              <a:buNone/>
              <a:defRPr sz="1400"/>
            </a:lvl7pPr>
            <a:lvl8pPr marL="3199088" indent="0">
              <a:buNone/>
              <a:defRPr sz="1400"/>
            </a:lvl8pPr>
            <a:lvl9pPr marL="3656104"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33161478"/>
      </p:ext>
    </p:extLst>
  </p:cSld>
  <p:clrMapOvr>
    <a:masterClrMapping/>
  </p:clrMapOvr>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84185520"/>
      </p:ext>
    </p:extLst>
  </p:cSld>
  <p:clrMapOvr>
    <a:masterClrMapping/>
  </p:clrMapOvr>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54878452"/>
      </p:ext>
    </p:extLst>
  </p:cSld>
  <p:clrMapOvr>
    <a:masterClrMapping/>
  </p:clrMapOvr>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09680095"/>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59333776"/>
      </p:ext>
    </p:extLst>
  </p:cSld>
  <p:clrMapOvr>
    <a:masterClrMapping/>
  </p:clrMapOvr>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2736310"/>
      </p:ext>
    </p:extLst>
  </p:cSld>
  <p:clrMapOvr>
    <a:masterClrMapping/>
  </p:clrMapOvr>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31627763"/>
      </p:ext>
    </p:extLst>
  </p:cSld>
  <p:clrMapOvr>
    <a:masterClrMapping/>
  </p:clrMapOvr>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4" indent="0">
              <a:buNone/>
              <a:defRPr sz="2400"/>
            </a:lvl3pPr>
            <a:lvl4pPr marL="1371040" indent="0">
              <a:buNone/>
              <a:defRPr sz="2000"/>
            </a:lvl4pPr>
            <a:lvl5pPr marL="1828052" indent="0">
              <a:buNone/>
              <a:defRPr sz="2000"/>
            </a:lvl5pPr>
            <a:lvl6pPr marL="2285064" indent="0">
              <a:buNone/>
              <a:defRPr sz="2000"/>
            </a:lvl6pPr>
            <a:lvl7pPr marL="2742079" indent="0">
              <a:buNone/>
              <a:defRPr sz="2000"/>
            </a:lvl7pPr>
            <a:lvl8pPr marL="3199088" indent="0">
              <a:buNone/>
              <a:defRPr sz="2000"/>
            </a:lvl8pPr>
            <a:lvl9pPr marL="3656104"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97407949"/>
      </p:ext>
    </p:extLst>
  </p:cSld>
  <p:clrMapOvr>
    <a:masterClrMapping/>
  </p:clrMapOvr>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91999752"/>
      </p:ext>
    </p:extLst>
  </p:cSld>
  <p:clrMapOvr>
    <a:masterClrMapping/>
  </p:clrMapOvr>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07868246"/>
      </p:ext>
    </p:extLst>
  </p:cSld>
  <p:clrMapOvr>
    <a:masterClrMapping/>
  </p:clrMapOvr>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extLst>
      <p:ext uri="{BB962C8B-B14F-4D97-AF65-F5344CB8AC3E}">
        <p14:creationId xmlns:p14="http://schemas.microsoft.com/office/powerpoint/2010/main" val="403425495"/>
      </p:ext>
    </p:extLst>
  </p:cSld>
  <p:clrMapOvr>
    <a:masterClrMapping/>
  </p:clrMapOvr>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extLst>
      <p:ext uri="{BB962C8B-B14F-4D97-AF65-F5344CB8AC3E}">
        <p14:creationId xmlns:p14="http://schemas.microsoft.com/office/powerpoint/2010/main" val="3470731054"/>
      </p:ext>
    </p:extLst>
  </p:cSld>
  <p:clrMapOvr>
    <a:masterClrMapping/>
  </p:clrMapOvr>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extLst>
      <p:ext uri="{BB962C8B-B14F-4D97-AF65-F5344CB8AC3E}">
        <p14:creationId xmlns:p14="http://schemas.microsoft.com/office/powerpoint/2010/main" val="1852116492"/>
      </p:ext>
    </p:extLst>
  </p:cSld>
  <p:clrMapOvr>
    <a:masterClrMapping/>
  </p:clrMapOvr>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extLst>
      <p:ext uri="{BB962C8B-B14F-4D97-AF65-F5344CB8AC3E}">
        <p14:creationId xmlns:p14="http://schemas.microsoft.com/office/powerpoint/2010/main" val="1969844510"/>
      </p:ext>
    </p:extLst>
  </p:cSld>
  <p:clrMapOvr>
    <a:masterClrMapping/>
  </p:clrMapOvr>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extLst>
      <p:ext uri="{BB962C8B-B14F-4D97-AF65-F5344CB8AC3E}">
        <p14:creationId xmlns:p14="http://schemas.microsoft.com/office/powerpoint/2010/main" val="30727074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42799048"/>
      </p:ext>
    </p:extLst>
  </p:cSld>
  <p:clrMapOvr>
    <a:masterClrMapping/>
  </p:clrMapOvr>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extLst>
      <p:ext uri="{BB962C8B-B14F-4D97-AF65-F5344CB8AC3E}">
        <p14:creationId xmlns:p14="http://schemas.microsoft.com/office/powerpoint/2010/main" val="113182394"/>
      </p:ext>
    </p:extLst>
  </p:cSld>
  <p:clrMapOvr>
    <a:masterClrMapping/>
  </p:clrMapOvr>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extLst>
      <p:ext uri="{BB962C8B-B14F-4D97-AF65-F5344CB8AC3E}">
        <p14:creationId xmlns:p14="http://schemas.microsoft.com/office/powerpoint/2010/main" val="3986152822"/>
      </p:ext>
    </p:extLst>
  </p:cSld>
  <p:clrMapOvr>
    <a:masterClrMapping/>
  </p:clrMapOvr>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extLst>
      <p:ext uri="{BB962C8B-B14F-4D97-AF65-F5344CB8AC3E}">
        <p14:creationId xmlns:p14="http://schemas.microsoft.com/office/powerpoint/2010/main" val="1062486270"/>
      </p:ext>
    </p:extLst>
  </p:cSld>
  <p:clrMapOvr>
    <a:masterClrMapping/>
  </p:clrMapOvr>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extLst>
      <p:ext uri="{BB962C8B-B14F-4D97-AF65-F5344CB8AC3E}">
        <p14:creationId xmlns:p14="http://schemas.microsoft.com/office/powerpoint/2010/main" val="1018878341"/>
      </p:ext>
    </p:extLst>
  </p:cSld>
  <p:clrMapOvr>
    <a:masterClrMapping/>
  </p:clrMapOvr>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extLst>
      <p:ext uri="{BB962C8B-B14F-4D97-AF65-F5344CB8AC3E}">
        <p14:creationId xmlns:p14="http://schemas.microsoft.com/office/powerpoint/2010/main" val="2983644539"/>
      </p:ext>
    </p:extLst>
  </p:cSld>
  <p:clrMapOvr>
    <a:masterClrMapping/>
  </p:clrMapOvr>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extLst>
      <p:ext uri="{BB962C8B-B14F-4D97-AF65-F5344CB8AC3E}">
        <p14:creationId xmlns:p14="http://schemas.microsoft.com/office/powerpoint/2010/main" val="968205396"/>
      </p:ext>
    </p:extLst>
  </p:cSld>
  <p:clrMapOvr>
    <a:masterClrMapping/>
  </p:clrMapOvr>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51889456"/>
      </p:ext>
    </p:extLst>
  </p:cSld>
  <p:clrMapOvr>
    <a:masterClrMapping/>
  </p:clrMapOvr>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66784263"/>
      </p:ext>
    </p:extLst>
  </p:cSld>
  <p:clrMapOvr>
    <a:masterClrMapping/>
  </p:clrMapOvr>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49137394"/>
      </p:ext>
    </p:extLst>
  </p:cSld>
  <p:clrMapOvr>
    <a:masterClrMapping/>
  </p:clrMapOvr>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57434173"/>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99270323"/>
      </p:ext>
    </p:extLst>
  </p:cSld>
  <p:clrMapOvr>
    <a:masterClrMapping/>
  </p:clrMapOvr>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70469503"/>
      </p:ext>
    </p:extLst>
  </p:cSld>
  <p:clrMapOvr>
    <a:masterClrMapping/>
  </p:clrMapOvr>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44542624"/>
      </p:ext>
    </p:extLst>
  </p:cSld>
  <p:clrMapOvr>
    <a:masterClrMapping/>
  </p:clrMapOvr>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38563842"/>
      </p:ext>
    </p:extLst>
  </p:cSld>
  <p:clrMapOvr>
    <a:masterClrMapping/>
  </p:clrMapOvr>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14580434"/>
      </p:ext>
    </p:extLst>
  </p:cSld>
  <p:clrMapOvr>
    <a:masterClrMapping/>
  </p:clrMapOvr>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64604124"/>
      </p:ext>
    </p:extLst>
  </p:cSld>
  <p:clrMapOvr>
    <a:masterClrMapping/>
  </p:clrMapOvr>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31290896"/>
      </p:ext>
    </p:extLst>
  </p:cSld>
  <p:clrMapOvr>
    <a:masterClrMapping/>
  </p:clrMapOvr>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87256847"/>
      </p:ext>
    </p:extLst>
  </p:cSld>
  <p:clrMapOvr>
    <a:masterClrMapping/>
  </p:clrMapOvr>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67269631"/>
      </p:ext>
    </p:extLst>
  </p:cSld>
  <p:clrMapOvr>
    <a:masterClrMapping/>
  </p:clrMapOvr>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4574391"/>
      </p:ext>
    </p:extLst>
  </p:cSld>
  <p:clrMapOvr>
    <a:masterClrMapping/>
  </p:clrMapOvr>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25482950"/>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88098509"/>
      </p:ext>
    </p:extLst>
  </p:cSld>
  <p:clrMapOvr>
    <a:masterClrMapping/>
  </p:clrMapOvr>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9484604"/>
      </p:ext>
    </p:extLst>
  </p:cSld>
  <p:clrMapOvr>
    <a:masterClrMapping/>
  </p:clrMapOvr>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56305679"/>
      </p:ext>
    </p:extLst>
  </p:cSld>
  <p:clrMapOvr>
    <a:masterClrMapping/>
  </p:clrMapOvr>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94105328"/>
      </p:ext>
    </p:extLst>
  </p:cSld>
  <p:clrMapOvr>
    <a:masterClrMapping/>
  </p:clrMapOvr>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74969480"/>
      </p:ext>
    </p:extLst>
  </p:cSld>
  <p:clrMapOvr>
    <a:masterClrMapping/>
  </p:clrMapOvr>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5185131"/>
      </p:ext>
    </p:extLst>
  </p:cSld>
  <p:clrMapOvr>
    <a:masterClrMapping/>
  </p:clrMapOvr>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44230101"/>
      </p:ext>
    </p:extLst>
  </p:cSld>
  <p:clrMapOvr>
    <a:masterClrMapping/>
  </p:clrMapOvr>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8935113"/>
      </p:ext>
    </p:extLst>
  </p:cSld>
  <p:clrMapOvr>
    <a:masterClrMapping/>
  </p:clrMapOvr>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95070776"/>
      </p:ext>
    </p:extLst>
  </p:cSld>
  <p:clrMapOvr>
    <a:masterClrMapping/>
  </p:clrMapOvr>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53503890"/>
      </p:ext>
    </p:extLst>
  </p:cSld>
  <p:clrMapOvr>
    <a:masterClrMapping/>
  </p:clrMapOvr>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22647218"/>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21487723"/>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46397697"/>
      </p:ext>
    </p:extLst>
  </p:cSld>
  <p:clrMapOvr>
    <a:masterClrMapping/>
  </p:clrMapOvr>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71724017"/>
      </p:ext>
    </p:extLst>
  </p:cSld>
  <p:clrMapOvr>
    <a:masterClrMapping/>
  </p:clrMapOvr>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54423395"/>
      </p:ext>
    </p:extLst>
  </p:cSld>
  <p:clrMapOvr>
    <a:masterClrMapping/>
  </p:clrMapOvr>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58492406"/>
      </p:ext>
    </p:extLst>
  </p:cSld>
  <p:clrMapOvr>
    <a:masterClrMapping/>
  </p:clrMapOvr>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88364639"/>
      </p:ext>
    </p:extLst>
  </p:cSld>
  <p:clrMapOvr>
    <a:masterClrMapping/>
  </p:clrMapOvr>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02089538"/>
      </p:ext>
    </p:extLst>
  </p:cSld>
  <p:clrMapOvr>
    <a:masterClrMapping/>
  </p:clrMapOvr>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31450286"/>
      </p:ext>
    </p:extLst>
  </p:cSld>
  <p:clrMapOvr>
    <a:masterClrMapping/>
  </p:clrMapOvr>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15437046"/>
      </p:ext>
    </p:extLst>
  </p:cSld>
  <p:clrMapOvr>
    <a:masterClrMapping/>
  </p:clrMapOvr>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55617253"/>
      </p:ext>
    </p:extLst>
  </p:cSld>
  <p:clrMapOvr>
    <a:masterClrMapping/>
  </p:clrMapOvr>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safari.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0975" y="6411913"/>
            <a:ext cx="1025525" cy="296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p:cNvSpPr>
            <a:spLocks noGrp="1" noChangeArrowheads="1"/>
          </p:cNvSpPr>
          <p:nvPr>
            <p:ph type="ftr" sz="quarter" idx="10"/>
          </p:nvPr>
        </p:nvSpPr>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p:txBody>
          <a:bodyPr/>
          <a:lstStyle>
            <a:lvl1pPr>
              <a:defRPr/>
            </a:lvl1pPr>
          </a:lstStyle>
          <a:p>
            <a:pPr>
              <a:defRPr/>
            </a:pPr>
            <a:fld id="{ACFCE054-F1E5-374D-A24E-887477C0532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9625676"/>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1378" name="Rectangle 2"/>
          <p:cNvSpPr>
            <a:spLocks noGrp="1" noChangeArrowheads="1"/>
          </p:cNvSpPr>
          <p:nvPr>
            <p:ph type="ctrTitle"/>
          </p:nvPr>
        </p:nvSpPr>
        <p:spPr>
          <a:xfrm>
            <a:off x="685800" y="1524000"/>
            <a:ext cx="7924800" cy="1752600"/>
          </a:xfrm>
        </p:spPr>
        <p:txBody>
          <a:bodyPr/>
          <a:lstStyle>
            <a:lvl1pPr algn="ctr">
              <a:defRPr sz="4800"/>
            </a:lvl1pPr>
          </a:lstStyle>
          <a:p>
            <a:r>
              <a:rPr lang="en-US" altLang="en-US" dirty="0"/>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prstClr val="black"/>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prstClr val="black"/>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4285159992"/>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292004D-7284-C244-B275-AB956C66515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82090546"/>
      </p:ext>
    </p:extLst>
  </p:cSld>
  <p:clrMapOvr>
    <a:masterClrMapping/>
  </p:clrMapOvr>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B79817D1-13B0-D341-B1C4-34616D3933B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69100005"/>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62067096-FD7F-A949-B565-8298951E6B8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55056819"/>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pPr>
              <a:defRPr/>
            </a:pPr>
            <a:fld id="{701077C3-3C60-8640-A1DD-3718D4D0D74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36412476"/>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pPr>
              <a:defRPr/>
            </a:pPr>
            <a:fld id="{D4D41FDD-73B6-EC4A-BB35-BA0C8CCC36C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28089379"/>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pPr>
              <a:defRPr/>
            </a:pPr>
            <a:fld id="{D88D2B92-4EF8-0940-9F90-1D39CCADBD7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95081763"/>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1224B1A2-EC3E-4448-972E-E198354A3E4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78603731"/>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B25B71B7-33A4-004A-B24D-5E8A20C1D7A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48735776"/>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1F5EE445-AD48-2049-A03E-4C865681EA4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5766877"/>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EF8603A9-60B6-0741-B15F-17172804C1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1633359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2pPr marL="669925" indent="-325438">
              <a:buFont typeface="Wingdings" charset="2"/>
              <a:buChar char="q"/>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prstClr val="black"/>
                </a:solidFill>
              </a:rPr>
              <a:pPr/>
              <a:t>‹#›</a:t>
            </a:fld>
            <a:endParaRPr lang="en-US" altLang="en-US">
              <a:solidFill>
                <a:prstClr val="black"/>
              </a:solidFill>
            </a:endParaRPr>
          </a:p>
        </p:txBody>
      </p:sp>
      <p:cxnSp>
        <p:nvCxnSpPr>
          <p:cNvPr id="6" name="Straight Connector 5"/>
          <p:cNvCxnSpPr/>
          <p:nvPr userDrawn="1"/>
        </p:nvCxnSpPr>
        <p:spPr>
          <a:xfrm>
            <a:off x="228600" y="908720"/>
            <a:ext cx="8610600"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7884214"/>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066D58A-9B40-E846-A790-9B6CD5A585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561804900"/>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extLst>
      <p:ext uri="{BB962C8B-B14F-4D97-AF65-F5344CB8AC3E}">
        <p14:creationId xmlns:p14="http://schemas.microsoft.com/office/powerpoint/2010/main" val="467627032"/>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extLst>
      <p:ext uri="{BB962C8B-B14F-4D97-AF65-F5344CB8AC3E}">
        <p14:creationId xmlns:p14="http://schemas.microsoft.com/office/powerpoint/2010/main" val="2867705307"/>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extLst>
      <p:ext uri="{BB962C8B-B14F-4D97-AF65-F5344CB8AC3E}">
        <p14:creationId xmlns:p14="http://schemas.microsoft.com/office/powerpoint/2010/main" val="909213287"/>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extLst>
      <p:ext uri="{BB962C8B-B14F-4D97-AF65-F5344CB8AC3E}">
        <p14:creationId xmlns:p14="http://schemas.microsoft.com/office/powerpoint/2010/main" val="4004551678"/>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extLst>
      <p:ext uri="{BB962C8B-B14F-4D97-AF65-F5344CB8AC3E}">
        <p14:creationId xmlns:p14="http://schemas.microsoft.com/office/powerpoint/2010/main" val="152114607"/>
      </p:ext>
    </p:extLst>
  </p:cSld>
  <p:clrMapOvr>
    <a:masterClrMapping/>
  </p:clrMapOvr>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extLst>
      <p:ext uri="{BB962C8B-B14F-4D97-AF65-F5344CB8AC3E}">
        <p14:creationId xmlns:p14="http://schemas.microsoft.com/office/powerpoint/2010/main" val="2396304225"/>
      </p:ext>
    </p:extLst>
  </p:cSld>
  <p:clrMapOvr>
    <a:masterClrMapping/>
  </p:clrMapOvr>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extLst>
      <p:ext uri="{BB962C8B-B14F-4D97-AF65-F5344CB8AC3E}">
        <p14:creationId xmlns:p14="http://schemas.microsoft.com/office/powerpoint/2010/main" val="686446272"/>
      </p:ext>
    </p:extLst>
  </p:cSld>
  <p:clrMapOvr>
    <a:masterClrMapping/>
  </p:clrMapOvr>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extLst>
      <p:ext uri="{BB962C8B-B14F-4D97-AF65-F5344CB8AC3E}">
        <p14:creationId xmlns:p14="http://schemas.microsoft.com/office/powerpoint/2010/main" val="4147850429"/>
      </p:ext>
    </p:extLst>
  </p:cSld>
  <p:clrMapOvr>
    <a:masterClrMapping/>
  </p:clrMapOvr>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extLst>
      <p:ext uri="{BB962C8B-B14F-4D97-AF65-F5344CB8AC3E}">
        <p14:creationId xmlns:p14="http://schemas.microsoft.com/office/powerpoint/2010/main" val="272782714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49027537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extLst>
      <p:ext uri="{BB962C8B-B14F-4D97-AF65-F5344CB8AC3E}">
        <p14:creationId xmlns:p14="http://schemas.microsoft.com/office/powerpoint/2010/main" val="402603565"/>
      </p:ext>
    </p:extLst>
  </p:cSld>
  <p:clrMapOvr>
    <a:masterClrMapping/>
  </p:clrMapOvr>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extLst>
      <p:ext uri="{BB962C8B-B14F-4D97-AF65-F5344CB8AC3E}">
        <p14:creationId xmlns:p14="http://schemas.microsoft.com/office/powerpoint/2010/main" val="341652260"/>
      </p:ext>
    </p:extLst>
  </p:cSld>
  <p:clrMapOvr>
    <a:masterClrMapping/>
  </p:clrMapOvr>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30238494"/>
      </p:ext>
    </p:extLst>
  </p:cSld>
  <p:clrMapOvr>
    <a:masterClrMapping/>
  </p:clrMapOvr>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27273774"/>
      </p:ext>
    </p:extLst>
  </p:cSld>
  <p:clrMapOvr>
    <a:masterClrMapping/>
  </p:clrMapOvr>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01525032"/>
      </p:ext>
    </p:extLst>
  </p:cSld>
  <p:clrMapOvr>
    <a:masterClrMapping/>
  </p:clrMapOvr>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0407841"/>
      </p:ext>
    </p:extLst>
  </p:cSld>
  <p:clrMapOvr>
    <a:masterClrMapping/>
  </p:clrMapOvr>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68197304"/>
      </p:ext>
    </p:extLst>
  </p:cSld>
  <p:clrMapOvr>
    <a:masterClrMapping/>
  </p:clrMapOvr>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35844893"/>
      </p:ext>
    </p:extLst>
  </p:cSld>
  <p:clrMapOvr>
    <a:masterClrMapping/>
  </p:clrMapOvr>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26572785"/>
      </p:ext>
    </p:extLst>
  </p:cSld>
  <p:clrMapOvr>
    <a:masterClrMapping/>
  </p:clrMapOvr>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62490012"/>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prstClr val="black"/>
                </a:solidFill>
              </a:rPr>
              <a:pPr/>
              <a:t>‹#›</a:t>
            </a:fld>
            <a:endParaRPr lang="en-US" altLang="en-US">
              <a:solidFill>
                <a:prstClr val="black"/>
              </a:solidFill>
            </a:endParaRPr>
          </a:p>
        </p:txBody>
      </p:sp>
      <p:cxnSp>
        <p:nvCxnSpPr>
          <p:cNvPr id="7" name="Straight Connector 6"/>
          <p:cNvCxnSpPr/>
          <p:nvPr userDrawn="1"/>
        </p:nvCxnSpPr>
        <p:spPr>
          <a:xfrm>
            <a:off x="228600" y="908720"/>
            <a:ext cx="8610600"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9941544"/>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24392628"/>
      </p:ext>
    </p:extLst>
  </p:cSld>
  <p:clrMapOvr>
    <a:masterClrMapping/>
  </p:clrMapOvr>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73930839"/>
      </p:ext>
    </p:extLst>
  </p:cSld>
  <p:clrMapOvr>
    <a:masterClrMapping/>
  </p:clrMapOvr>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46634247"/>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51396951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429205284"/>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67080884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412475374"/>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138178713"/>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4178834339"/>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006403914"/>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black&amp;w.png"/>
          <p:cNvPicPr>
            <a:picLocks noChangeAspect="1"/>
          </p:cNvPicPr>
          <p:nvPr userDrawn="1"/>
        </p:nvPicPr>
        <p:blipFill>
          <a:blip r:embed="rId2" cstate="screen">
            <a:extLst>
              <a:ext uri="{28A0092B-C50C-407E-A947-70E740481C1C}">
                <a14:useLocalDpi xmlns:a14="http://schemas.microsoft.com/office/drawing/2010/main"/>
              </a:ext>
            </a:extLst>
          </a:blip>
          <a:srcRect t="-30672"/>
          <a:stretch>
            <a:fillRect/>
          </a:stretch>
        </p:blipFill>
        <p:spPr>
          <a:xfrm>
            <a:off x="-1" y="0"/>
            <a:ext cx="9144001" cy="6858000"/>
          </a:xfrm>
          <a:prstGeom prst="rect">
            <a:avLst/>
          </a:prstGeom>
          <a:solidFill>
            <a:schemeClr val="bg1"/>
          </a:solidFill>
        </p:spPr>
      </p:pic>
      <p:sp>
        <p:nvSpPr>
          <p:cNvPr id="2" name="Title 1"/>
          <p:cNvSpPr>
            <a:spLocks noGrp="1"/>
          </p:cNvSpPr>
          <p:nvPr>
            <p:ph type="ctrTitle"/>
          </p:nvPr>
        </p:nvSpPr>
        <p:spPr>
          <a:xfrm>
            <a:off x="386494" y="469200"/>
            <a:ext cx="7772400" cy="1308232"/>
          </a:xfrm>
          <a:prstGeom prst="rect">
            <a:avLst/>
          </a:prstGeom>
        </p:spPr>
        <p:txBody>
          <a:bodyPr anchor="t"/>
          <a:lstStyle>
            <a:lvl1pPr>
              <a:defRPr>
                <a:latin typeface="Arial"/>
              </a:defRPr>
            </a:lvl1pPr>
          </a:lstStyle>
          <a:p>
            <a:r>
              <a:rPr lang="en-US" dirty="0"/>
              <a:t>Click to edit Master title style</a:t>
            </a:r>
          </a:p>
        </p:txBody>
      </p:sp>
      <p:sp>
        <p:nvSpPr>
          <p:cNvPr id="3" name="Subtitle 2"/>
          <p:cNvSpPr>
            <a:spLocks noGrp="1"/>
          </p:cNvSpPr>
          <p:nvPr>
            <p:ph type="subTitle" idx="1"/>
          </p:nvPr>
        </p:nvSpPr>
        <p:spPr>
          <a:xfrm>
            <a:off x="386494" y="1941516"/>
            <a:ext cx="5009103" cy="1752600"/>
          </a:xfrm>
          <a:prstGeom prst="rect">
            <a:avLst/>
          </a:prstGeom>
        </p:spPr>
        <p:txBody>
          <a:bodyPr/>
          <a:lstStyle>
            <a:lvl1pPr marL="0" indent="0" algn="l">
              <a:buNone/>
              <a:defRPr sz="2800">
                <a:solidFill>
                  <a:schemeClr val="accent1"/>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Rectangle 7"/>
          <p:cNvSpPr/>
          <p:nvPr userDrawn="1"/>
        </p:nvSpPr>
        <p:spPr>
          <a:xfrm>
            <a:off x="-1" y="5967630"/>
            <a:ext cx="9144001" cy="890370"/>
          </a:xfrm>
          <a:prstGeom prst="rect">
            <a:avLst/>
          </a:prstGeom>
          <a:solidFill>
            <a:srgbClr val="FFFFFF">
              <a:alpha val="6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pic>
        <p:nvPicPr>
          <p:cNvPr id="9" name="Picture 8" descr="ecelogorb.psd"/>
          <p:cNvPicPr>
            <a:picLocks noChangeAspect="1"/>
          </p:cNvPicPr>
          <p:nvPr userDrawn="1"/>
        </p:nvPicPr>
        <p:blipFill>
          <a:blip r:embed="rId3" cstate="screen">
            <a:lum bright="-8000"/>
            <a:extLst>
              <a:ext uri="{28A0092B-C50C-407E-A947-70E740481C1C}">
                <a14:useLocalDpi xmlns:a14="http://schemas.microsoft.com/office/drawing/2010/main"/>
              </a:ext>
            </a:extLst>
          </a:blip>
          <a:stretch>
            <a:fillRect/>
          </a:stretch>
        </p:blipFill>
        <p:spPr>
          <a:xfrm>
            <a:off x="252528" y="6080245"/>
            <a:ext cx="3275179" cy="655036"/>
          </a:xfrm>
          <a:prstGeom prst="rect">
            <a:avLst/>
          </a:prstGeom>
          <a:effectLst/>
        </p:spPr>
      </p:pic>
      <p:pic>
        <p:nvPicPr>
          <p:cNvPr id="10" name="Picture 9" descr="CMU_logo_horiz_black.eps"/>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108519" y="6259200"/>
            <a:ext cx="3895838" cy="354413"/>
          </a:xfrm>
          <a:prstGeom prst="rect">
            <a:avLst/>
          </a:prstGeom>
          <a:effectLst/>
        </p:spPr>
      </p:pic>
    </p:spTree>
    <p:extLst>
      <p:ext uri="{BB962C8B-B14F-4D97-AF65-F5344CB8AC3E}">
        <p14:creationId xmlns:p14="http://schemas.microsoft.com/office/powerpoint/2010/main" val="1412859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34327"/>
          </a:xfrm>
          <a:prstGeom prst="rect">
            <a:avLst/>
          </a:prstGeom>
        </p:spPr>
        <p:txBody>
          <a:bodyPr/>
          <a:lstStyle>
            <a:lvl1pPr>
              <a:defRPr>
                <a:latin typeface="Arial"/>
              </a:defRPr>
            </a:lvl1pPr>
          </a:lstStyle>
          <a:p>
            <a:r>
              <a:rPr lang="en-US" dirty="0"/>
              <a:t>Click to edit Master title style</a:t>
            </a:r>
          </a:p>
        </p:txBody>
      </p:sp>
      <p:sp>
        <p:nvSpPr>
          <p:cNvPr id="3" name="Content Placeholder 2"/>
          <p:cNvSpPr>
            <a:spLocks noGrp="1"/>
          </p:cNvSpPr>
          <p:nvPr>
            <p:ph idx="1"/>
          </p:nvPr>
        </p:nvSpPr>
        <p:spPr>
          <a:xfrm>
            <a:off x="457200" y="1079500"/>
            <a:ext cx="8229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99945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a:t>Click to edit Master title style</a:t>
            </a:r>
          </a:p>
        </p:txBody>
      </p:sp>
      <p:sp>
        <p:nvSpPr>
          <p:cNvPr id="3" name="Subtitle 2"/>
          <p:cNvSpPr>
            <a:spLocks noGrp="1"/>
          </p:cNvSpPr>
          <p:nvPr>
            <p:ph type="subTitle" idx="1"/>
          </p:nvPr>
        </p:nvSpPr>
        <p:spPr>
          <a:xfrm>
            <a:off x="457200" y="1197429"/>
            <a:ext cx="8229600" cy="4441371"/>
          </a:xfrm>
          <a:prstGeom prst="rect">
            <a:avLst/>
          </a:prstGeom>
        </p:spPr>
        <p:txBody>
          <a:bodyPr>
            <a:normAutofit/>
          </a:bodyPr>
          <a:lstStyle>
            <a:lvl1pPr marL="0" indent="0" algn="l">
              <a:buNone/>
              <a:defRPr sz="2800">
                <a:solidFill>
                  <a:schemeClr val="accent2"/>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64748584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2"/>
          <p:cNvSpPr>
            <a:spLocks noGrp="1"/>
          </p:cNvSpPr>
          <p:nvPr>
            <p:ph idx="13"/>
          </p:nvPr>
        </p:nvSpPr>
        <p:spPr>
          <a:xfrm>
            <a:off x="457200" y="1079500"/>
            <a:ext cx="4038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0" y="274638"/>
            <a:ext cx="8229600" cy="532719"/>
          </a:xfrm>
          <a:prstGeom prst="rect">
            <a:avLst/>
          </a:prstGeom>
        </p:spPr>
        <p:txBody>
          <a:bodyPr/>
          <a:lstStyle>
            <a:lvl1pPr>
              <a:defRPr>
                <a:latin typeface="Arial"/>
              </a:defRPr>
            </a:lvl1pPr>
          </a:lstStyle>
          <a:p>
            <a:r>
              <a:rPr lang="en-US" dirty="0"/>
              <a:t>Click to edit Master title style</a:t>
            </a:r>
          </a:p>
        </p:txBody>
      </p:sp>
      <p:sp>
        <p:nvSpPr>
          <p:cNvPr id="10" name="Content Placeholder 2"/>
          <p:cNvSpPr>
            <a:spLocks noGrp="1"/>
          </p:cNvSpPr>
          <p:nvPr>
            <p:ph idx="14"/>
          </p:nvPr>
        </p:nvSpPr>
        <p:spPr>
          <a:xfrm>
            <a:off x="4648200" y="1079500"/>
            <a:ext cx="4038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054212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a:t>Click to edit Master title style</a:t>
            </a:r>
          </a:p>
        </p:txBody>
      </p:sp>
      <p:sp>
        <p:nvSpPr>
          <p:cNvPr id="3" name="Text Placeholder 2"/>
          <p:cNvSpPr>
            <a:spLocks noGrp="1"/>
          </p:cNvSpPr>
          <p:nvPr>
            <p:ph type="body" idx="1"/>
          </p:nvPr>
        </p:nvSpPr>
        <p:spPr>
          <a:xfrm>
            <a:off x="457200" y="1170214"/>
            <a:ext cx="4040188" cy="1004661"/>
          </a:xfrm>
          <a:prstGeom prst="rect">
            <a:avLst/>
          </a:prstGeom>
        </p:spPr>
        <p:txBody>
          <a:bodyPr anchor="t"/>
          <a:lstStyle>
            <a:lvl1pPr marL="0" indent="0">
              <a:buNone/>
              <a:defRPr sz="2400" b="0">
                <a:solidFill>
                  <a:srgbClr val="606060"/>
                </a:solidFill>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p:cNvSpPr>
            <a:spLocks noGrp="1"/>
          </p:cNvSpPr>
          <p:nvPr>
            <p:ph type="body" sz="quarter" idx="3"/>
          </p:nvPr>
        </p:nvSpPr>
        <p:spPr>
          <a:xfrm>
            <a:off x="4645025" y="1170214"/>
            <a:ext cx="4041775" cy="1004661"/>
          </a:xfrm>
          <a:prstGeom prst="rect">
            <a:avLst/>
          </a:prstGeom>
        </p:spPr>
        <p:txBody>
          <a:bodyPr anchor="t"/>
          <a:lstStyle>
            <a:lvl1pPr marL="0" indent="0">
              <a:buNone/>
              <a:defRPr sz="2400" b="0">
                <a:solidFill>
                  <a:srgbClr val="606060"/>
                </a:solidFill>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Picture Placeholder 10"/>
          <p:cNvSpPr>
            <a:spLocks noGrp="1"/>
          </p:cNvSpPr>
          <p:nvPr>
            <p:ph type="pic" sz="quarter" idx="13"/>
          </p:nvPr>
        </p:nvSpPr>
        <p:spPr>
          <a:xfrm>
            <a:off x="457200" y="2174875"/>
            <a:ext cx="4040188" cy="3903663"/>
          </a:xfrm>
          <a:prstGeom prst="rect">
            <a:avLst/>
          </a:prstGeom>
        </p:spPr>
        <p:txBody>
          <a:bodyPr vert="horz"/>
          <a:lstStyle>
            <a:lvl1pPr>
              <a:buFont typeface="Wingdings" charset="2"/>
              <a:buChar char="§"/>
              <a:defRPr>
                <a:solidFill>
                  <a:srgbClr val="606060"/>
                </a:solidFill>
                <a:latin typeface="Arial"/>
              </a:defRPr>
            </a:lvl1pPr>
          </a:lstStyle>
          <a:p>
            <a:endParaRPr lang="en-US" dirty="0"/>
          </a:p>
        </p:txBody>
      </p:sp>
      <p:sp>
        <p:nvSpPr>
          <p:cNvPr id="12" name="Picture Placeholder 10"/>
          <p:cNvSpPr>
            <a:spLocks noGrp="1"/>
          </p:cNvSpPr>
          <p:nvPr>
            <p:ph type="pic" sz="quarter" idx="14"/>
          </p:nvPr>
        </p:nvSpPr>
        <p:spPr>
          <a:xfrm>
            <a:off x="4649788" y="2174875"/>
            <a:ext cx="4040188" cy="3903663"/>
          </a:xfrm>
          <a:prstGeom prst="rect">
            <a:avLst/>
          </a:prstGeom>
        </p:spPr>
        <p:txBody>
          <a:bodyPr vert="horz"/>
          <a:lstStyle>
            <a:lvl1pPr>
              <a:buFont typeface="Wingdings" charset="2"/>
              <a:buChar char="§"/>
              <a:defRPr>
                <a:solidFill>
                  <a:srgbClr val="606060"/>
                </a:solidFill>
                <a:latin typeface="Arial"/>
              </a:defRPr>
            </a:lvl1pPr>
          </a:lstStyle>
          <a:p>
            <a:endParaRPr lang="en-US" dirty="0"/>
          </a:p>
        </p:txBody>
      </p:sp>
    </p:spTree>
    <p:extLst>
      <p:ext uri="{BB962C8B-B14F-4D97-AF65-F5344CB8AC3E}">
        <p14:creationId xmlns:p14="http://schemas.microsoft.com/office/powerpoint/2010/main" val="128438292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a:t>Click to edit Master title style</a:t>
            </a:r>
          </a:p>
        </p:txBody>
      </p:sp>
    </p:spTree>
    <p:extLst>
      <p:ext uri="{BB962C8B-B14F-4D97-AF65-F5344CB8AC3E}">
        <p14:creationId xmlns:p14="http://schemas.microsoft.com/office/powerpoint/2010/main" val="375681358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a:xfrm>
            <a:off x="4254500" y="117929"/>
            <a:ext cx="4889500" cy="952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spTree>
    <p:extLst>
      <p:ext uri="{BB962C8B-B14F-4D97-AF65-F5344CB8AC3E}">
        <p14:creationId xmlns:p14="http://schemas.microsoft.com/office/powerpoint/2010/main" val="25658794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4254500" y="117929"/>
            <a:ext cx="4889500" cy="952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atin typeface="Arial"/>
              </a:defRPr>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atin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atin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70072906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a:t>Click to edit Master title style</a:t>
            </a:r>
          </a:p>
        </p:txBody>
      </p:sp>
      <p:sp>
        <p:nvSpPr>
          <p:cNvPr id="6" name="Text Placeholder 2"/>
          <p:cNvSpPr>
            <a:spLocks noGrp="1"/>
          </p:cNvSpPr>
          <p:nvPr>
            <p:ph idx="1" hasCustomPrompt="1"/>
          </p:nvPr>
        </p:nvSpPr>
        <p:spPr>
          <a:xfrm>
            <a:off x="457200" y="1161143"/>
            <a:ext cx="8229600" cy="4525963"/>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ct val="20000"/>
              </a:spcBef>
              <a:spcAft>
                <a:spcPts val="0"/>
              </a:spcAft>
              <a:buClr>
                <a:srgbClr val="585858"/>
              </a:buClr>
              <a:buSzTx/>
              <a:buFont typeface="Wingdings" charset="2"/>
              <a:buChar char="§"/>
              <a:tabLst/>
              <a:defRPr>
                <a:latin typeface="Arial"/>
              </a:defRPr>
            </a:lvl1pPr>
            <a:lvl2pPr>
              <a:defRPr>
                <a:latin typeface="Arial"/>
              </a:defRPr>
            </a:lvl2pPr>
            <a:lvl3pPr>
              <a:defRPr>
                <a:latin typeface="Arial"/>
              </a:defRPr>
            </a:lvl3pPr>
          </a:lstStyle>
          <a:p>
            <a:pPr marL="342900" marR="0" lvl="0" indent="-342900" algn="l" defTabSz="457200" rtl="0" eaLnBrk="1" fontAlgn="auto" latinLnBrk="0" hangingPunct="1">
              <a:lnSpc>
                <a:spcPct val="100000"/>
              </a:lnSpc>
              <a:spcBef>
                <a:spcPct val="20000"/>
              </a:spcBef>
              <a:spcAft>
                <a:spcPts val="0"/>
              </a:spcAft>
              <a:buClr>
                <a:srgbClr val="585858"/>
              </a:buClr>
              <a:buSzTx/>
              <a:buFont typeface="Wingdings" charset="2"/>
              <a:buChar char="§"/>
              <a:tabLst/>
              <a:defRPr/>
            </a:pPr>
            <a:r>
              <a:rPr kumimoji="0" lang="en-US" sz="2800" b="0" i="0" u="none" strike="noStrike" kern="1200" cap="none" spc="0" normalizeH="0" baseline="0" noProof="0" dirty="0">
                <a:ln>
                  <a:noFill/>
                </a:ln>
                <a:solidFill>
                  <a:srgbClr val="585858"/>
                </a:solidFill>
                <a:effectLst/>
                <a:uLnTx/>
                <a:uFillTx/>
                <a:latin typeface="Arial"/>
                <a:ea typeface="+mn-ea"/>
                <a:cs typeface="+mn-cs"/>
              </a:rPr>
              <a:t>Click to edit Master text styles</a:t>
            </a:r>
          </a:p>
          <a:p>
            <a:pPr marL="742950" marR="0" lvl="1" indent="-285750" algn="l" defTabSz="457200" rtl="0" eaLnBrk="1" fontAlgn="auto" latinLnBrk="0" hangingPunct="1">
              <a:lnSpc>
                <a:spcPct val="100000"/>
              </a:lnSpc>
              <a:spcBef>
                <a:spcPct val="20000"/>
              </a:spcBef>
              <a:spcAft>
                <a:spcPts val="0"/>
              </a:spcAft>
              <a:buClrTx/>
              <a:buSzTx/>
              <a:buFont typeface="Wingdings" charset="2"/>
              <a:buChar char="§"/>
              <a:tabLst/>
              <a:defRPr/>
            </a:pPr>
            <a:r>
              <a:rPr kumimoji="0" lang="en-US" sz="2400" b="0" i="0" u="none" strike="noStrike" kern="1200" cap="none" spc="0" normalizeH="0" baseline="0" noProof="0" dirty="0">
                <a:ln>
                  <a:noFill/>
                </a:ln>
                <a:solidFill>
                  <a:srgbClr val="A1A1A1"/>
                </a:solidFill>
                <a:effectLst/>
                <a:uLnTx/>
                <a:uFillTx/>
                <a:latin typeface="Arial"/>
                <a:ea typeface="+mn-ea"/>
                <a:cs typeface="+mn-cs"/>
              </a:rPr>
              <a:t>Second level</a:t>
            </a:r>
          </a:p>
          <a:p>
            <a:pPr marL="1143000" marR="0" lvl="2" indent="-228600" algn="l" defTabSz="457200" rtl="0" eaLnBrk="1" fontAlgn="auto" latinLnBrk="0" hangingPunct="1">
              <a:lnSpc>
                <a:spcPct val="100000"/>
              </a:lnSpc>
              <a:spcBef>
                <a:spcPct val="20000"/>
              </a:spcBef>
              <a:spcAft>
                <a:spcPts val="0"/>
              </a:spcAft>
              <a:buClrTx/>
              <a:buSzTx/>
              <a:buFont typeface="Wingdings" charset="2"/>
              <a:buChar char="§"/>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Third level</a:t>
            </a:r>
          </a:p>
        </p:txBody>
      </p:sp>
    </p:spTree>
    <p:extLst>
      <p:ext uri="{BB962C8B-B14F-4D97-AF65-F5344CB8AC3E}">
        <p14:creationId xmlns:p14="http://schemas.microsoft.com/office/powerpoint/2010/main" val="6348755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1197429"/>
            <a:ext cx="8229600" cy="4441371"/>
          </a:xfrm>
          <a:prstGeom prst="rect">
            <a:avLst/>
          </a:prstGeom>
        </p:spPr>
        <p:txBody>
          <a:bodyPr>
            <a:normAutofit/>
          </a:bodyPr>
          <a:lstStyle>
            <a:lvl1pPr marL="0" indent="0" algn="l">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a:t>Click to edit Master title style</a:t>
            </a:r>
          </a:p>
        </p:txBody>
      </p:sp>
    </p:spTree>
    <p:extLst>
      <p:ext uri="{BB962C8B-B14F-4D97-AF65-F5344CB8AC3E}">
        <p14:creationId xmlns:p14="http://schemas.microsoft.com/office/powerpoint/2010/main" val="334334518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37557"/>
            <a:ext cx="5486400" cy="4114800"/>
          </a:xfrm>
          <a:prstGeom prst="rect">
            <a:avLst/>
          </a:prstGeom>
        </p:spPr>
        <p:txBody>
          <a:bodyPr/>
          <a:lstStyle>
            <a:lvl1pPr marL="0" indent="0">
              <a:buNone/>
              <a:defRPr sz="32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252357"/>
            <a:ext cx="5486400" cy="804862"/>
          </a:xfrm>
          <a:prstGeom prst="rect">
            <a:avLst/>
          </a:prstGeom>
        </p:spPr>
        <p:txBody>
          <a:bodyPr/>
          <a:lstStyle>
            <a:lvl1pPr marL="0" indent="0">
              <a:buNone/>
              <a:defRPr sz="140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a:t>Click to edit Master title style</a:t>
            </a:r>
          </a:p>
        </p:txBody>
      </p:sp>
    </p:spTree>
    <p:extLst>
      <p:ext uri="{BB962C8B-B14F-4D97-AF65-F5344CB8AC3E}">
        <p14:creationId xmlns:p14="http://schemas.microsoft.com/office/powerpoint/2010/main" val="1733082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dirty="0"/>
              <a:t>Click to edit Master title style</a:t>
            </a:r>
          </a:p>
        </p:txBody>
      </p:sp>
      <p:sp>
        <p:nvSpPr>
          <p:cNvPr id="7" name="Picture Placeholder 2"/>
          <p:cNvSpPr>
            <a:spLocks noGrp="1"/>
          </p:cNvSpPr>
          <p:nvPr>
            <p:ph type="pic" idx="1"/>
          </p:nvPr>
        </p:nvSpPr>
        <p:spPr>
          <a:xfrm>
            <a:off x="3316288" y="1070426"/>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8" name="Text Placeholder 3"/>
          <p:cNvSpPr>
            <a:spLocks noGrp="1"/>
          </p:cNvSpPr>
          <p:nvPr>
            <p:ph type="body" sz="half" idx="2"/>
          </p:nvPr>
        </p:nvSpPr>
        <p:spPr>
          <a:xfrm>
            <a:off x="3316288" y="5185226"/>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3"/>
          <p:cNvSpPr>
            <a:spLocks noGrp="1"/>
          </p:cNvSpPr>
          <p:nvPr>
            <p:ph type="body" sz="half" idx="10"/>
          </p:nvPr>
        </p:nvSpPr>
        <p:spPr>
          <a:xfrm>
            <a:off x="457201" y="1070426"/>
            <a:ext cx="2859088" cy="49196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0864088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Rectangle 6"/>
          <p:cNvSpPr/>
          <p:nvPr userDrawn="1"/>
        </p:nvSpPr>
        <p:spPr>
          <a:xfrm>
            <a:off x="3184071" y="145143"/>
            <a:ext cx="5959929" cy="77107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spTree>
    <p:extLst>
      <p:ext uri="{BB962C8B-B14F-4D97-AF65-F5344CB8AC3E}">
        <p14:creationId xmlns:p14="http://schemas.microsoft.com/office/powerpoint/2010/main" val="355835429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28330788"/>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08626753"/>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92073927"/>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6813583"/>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92685609"/>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5252787"/>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01690549"/>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0011319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10437132"/>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72594476"/>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07013786"/>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91700649"/>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6690191"/>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45754154"/>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47945867"/>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17637371"/>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36877408"/>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0902921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38838355"/>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45256693"/>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98130625"/>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11494368"/>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25" tIns="45713" rIns="91425" bIns="45713"/>
          <a:lstStyle/>
          <a:p>
            <a:pPr defTabSz="914259"/>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25" tIns="45713" rIns="91425" bIns="45713" numCol="1" anchor="b" anchorCtr="0" compatLnSpc="1">
            <a:prstTxWarp prst="textNoShape">
              <a:avLst/>
            </a:prstTxWarp>
          </a:bodyPr>
          <a:lstStyle>
            <a:lvl1pPr>
              <a:defRPr sz="1200">
                <a:latin typeface="Garamond" pitchFamily="18" charset="0"/>
              </a:defRPr>
            </a:lvl1pPr>
          </a:lstStyle>
          <a:p>
            <a:pPr defTabSz="914259"/>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58396810"/>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7678932"/>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71486633"/>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542156"/>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39204901"/>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9163421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image" Target="../media/image2.png"/><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theme" Target="../theme/theme10.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image" Target="../media/image2.png"/><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theme" Target="../theme/theme11.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image" Target="../media/image2.png"/><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theme" Target="../theme/theme12.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image" Target="../media/image2.png"/><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theme" Target="../theme/theme13.xml"/><Relationship Id="rId2" Type="http://schemas.openxmlformats.org/officeDocument/2006/relationships/slideLayout" Target="../slideLayouts/slideLayout128.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0" Type="http://schemas.openxmlformats.org/officeDocument/2006/relationships/slideLayout" Target="../slideLayouts/slideLayout136.xml"/><Relationship Id="rId4" Type="http://schemas.openxmlformats.org/officeDocument/2006/relationships/slideLayout" Target="../slideLayouts/slideLayout130.xml"/><Relationship Id="rId9" Type="http://schemas.openxmlformats.org/officeDocument/2006/relationships/slideLayout" Target="../slideLayouts/slideLayout13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45.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theme" Target="../theme/theme14.xml"/><Relationship Id="rId2" Type="http://schemas.openxmlformats.org/officeDocument/2006/relationships/slideLayout" Target="../slideLayouts/slideLayout139.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0" Type="http://schemas.openxmlformats.org/officeDocument/2006/relationships/slideLayout" Target="../slideLayouts/slideLayout147.xml"/><Relationship Id="rId4" Type="http://schemas.openxmlformats.org/officeDocument/2006/relationships/slideLayout" Target="../slideLayouts/slideLayout141.xml"/><Relationship Id="rId9" Type="http://schemas.openxmlformats.org/officeDocument/2006/relationships/slideLayout" Target="../slideLayouts/slideLayout146.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image" Target="../media/image2.png"/><Relationship Id="rId3" Type="http://schemas.openxmlformats.org/officeDocument/2006/relationships/slideLayout" Target="../slideLayouts/slideLayout151.xml"/><Relationship Id="rId7" Type="http://schemas.openxmlformats.org/officeDocument/2006/relationships/slideLayout" Target="../slideLayouts/slideLayout155.xml"/><Relationship Id="rId12" Type="http://schemas.openxmlformats.org/officeDocument/2006/relationships/theme" Target="../theme/theme15.xml"/><Relationship Id="rId2" Type="http://schemas.openxmlformats.org/officeDocument/2006/relationships/slideLayout" Target="../slideLayouts/slideLayout150.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5" Type="http://schemas.openxmlformats.org/officeDocument/2006/relationships/slideLayout" Target="../slideLayouts/slideLayout153.xml"/><Relationship Id="rId10" Type="http://schemas.openxmlformats.org/officeDocument/2006/relationships/slideLayout" Target="../slideLayouts/slideLayout158.xml"/><Relationship Id="rId4" Type="http://schemas.openxmlformats.org/officeDocument/2006/relationships/slideLayout" Target="../slideLayouts/slideLayout152.xml"/><Relationship Id="rId9" Type="http://schemas.openxmlformats.org/officeDocument/2006/relationships/slideLayout" Target="../slideLayouts/slideLayout157.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67.xml"/><Relationship Id="rId3" Type="http://schemas.openxmlformats.org/officeDocument/2006/relationships/slideLayout" Target="../slideLayouts/slideLayout162.xml"/><Relationship Id="rId7" Type="http://schemas.openxmlformats.org/officeDocument/2006/relationships/slideLayout" Target="../slideLayouts/slideLayout166.xml"/><Relationship Id="rId12" Type="http://schemas.openxmlformats.org/officeDocument/2006/relationships/theme" Target="../theme/theme16.xml"/><Relationship Id="rId2" Type="http://schemas.openxmlformats.org/officeDocument/2006/relationships/slideLayout" Target="../slideLayouts/slideLayout161.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5" Type="http://schemas.openxmlformats.org/officeDocument/2006/relationships/slideLayout" Target="../slideLayouts/slideLayout164.xml"/><Relationship Id="rId10" Type="http://schemas.openxmlformats.org/officeDocument/2006/relationships/slideLayout" Target="../slideLayouts/slideLayout169.xml"/><Relationship Id="rId4" Type="http://schemas.openxmlformats.org/officeDocument/2006/relationships/slideLayout" Target="../slideLayouts/slideLayout163.xml"/><Relationship Id="rId9" Type="http://schemas.openxmlformats.org/officeDocument/2006/relationships/slideLayout" Target="../slideLayouts/slideLayout168.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78.xml"/><Relationship Id="rId13" Type="http://schemas.openxmlformats.org/officeDocument/2006/relationships/image" Target="../media/image2.png"/><Relationship Id="rId3" Type="http://schemas.openxmlformats.org/officeDocument/2006/relationships/slideLayout" Target="../slideLayouts/slideLayout173.xml"/><Relationship Id="rId7" Type="http://schemas.openxmlformats.org/officeDocument/2006/relationships/slideLayout" Target="../slideLayouts/slideLayout177.xml"/><Relationship Id="rId12" Type="http://schemas.openxmlformats.org/officeDocument/2006/relationships/theme" Target="../theme/theme17.xml"/><Relationship Id="rId2" Type="http://schemas.openxmlformats.org/officeDocument/2006/relationships/slideLayout" Target="../slideLayouts/slideLayout172.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5" Type="http://schemas.openxmlformats.org/officeDocument/2006/relationships/slideLayout" Target="../slideLayouts/slideLayout175.xml"/><Relationship Id="rId10" Type="http://schemas.openxmlformats.org/officeDocument/2006/relationships/slideLayout" Target="../slideLayouts/slideLayout180.xml"/><Relationship Id="rId4" Type="http://schemas.openxmlformats.org/officeDocument/2006/relationships/slideLayout" Target="../slideLayouts/slideLayout174.xml"/><Relationship Id="rId9" Type="http://schemas.openxmlformats.org/officeDocument/2006/relationships/slideLayout" Target="../slideLayouts/slideLayout179.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89.xml"/><Relationship Id="rId3" Type="http://schemas.openxmlformats.org/officeDocument/2006/relationships/slideLayout" Target="../slideLayouts/slideLayout184.xml"/><Relationship Id="rId7" Type="http://schemas.openxmlformats.org/officeDocument/2006/relationships/slideLayout" Target="../slideLayouts/slideLayout188.xml"/><Relationship Id="rId12" Type="http://schemas.openxmlformats.org/officeDocument/2006/relationships/theme" Target="../theme/theme18.xml"/><Relationship Id="rId2" Type="http://schemas.openxmlformats.org/officeDocument/2006/relationships/slideLayout" Target="../slideLayouts/slideLayout183.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5" Type="http://schemas.openxmlformats.org/officeDocument/2006/relationships/slideLayout" Target="../slideLayouts/slideLayout186.xml"/><Relationship Id="rId10" Type="http://schemas.openxmlformats.org/officeDocument/2006/relationships/slideLayout" Target="../slideLayouts/slideLayout191.xml"/><Relationship Id="rId4" Type="http://schemas.openxmlformats.org/officeDocument/2006/relationships/slideLayout" Target="../slideLayouts/slideLayout185.xml"/><Relationship Id="rId9" Type="http://schemas.openxmlformats.org/officeDocument/2006/relationships/slideLayout" Target="../slideLayouts/slideLayout190.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theme" Target="../theme/theme19.xml"/><Relationship Id="rId3" Type="http://schemas.openxmlformats.org/officeDocument/2006/relationships/slideLayout" Target="../slideLayouts/slideLayout195.xml"/><Relationship Id="rId7" Type="http://schemas.openxmlformats.org/officeDocument/2006/relationships/slideLayout" Target="../slideLayouts/slideLayout199.xml"/><Relationship Id="rId12" Type="http://schemas.openxmlformats.org/officeDocument/2006/relationships/slideLayout" Target="../slideLayouts/slideLayout204.xml"/><Relationship Id="rId2" Type="http://schemas.openxmlformats.org/officeDocument/2006/relationships/slideLayout" Target="../slideLayouts/slideLayout194.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5" Type="http://schemas.openxmlformats.org/officeDocument/2006/relationships/slideLayout" Target="../slideLayouts/slideLayout197.xml"/><Relationship Id="rId10" Type="http://schemas.openxmlformats.org/officeDocument/2006/relationships/slideLayout" Target="../slideLayouts/slideLayout202.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12.xml"/><Relationship Id="rId3" Type="http://schemas.openxmlformats.org/officeDocument/2006/relationships/slideLayout" Target="../slideLayouts/slideLayout207.xml"/><Relationship Id="rId7" Type="http://schemas.openxmlformats.org/officeDocument/2006/relationships/slideLayout" Target="../slideLayouts/slideLayout211.xml"/><Relationship Id="rId12" Type="http://schemas.openxmlformats.org/officeDocument/2006/relationships/theme" Target="../theme/theme20.xml"/><Relationship Id="rId2" Type="http://schemas.openxmlformats.org/officeDocument/2006/relationships/slideLayout" Target="../slideLayouts/slideLayout206.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5" Type="http://schemas.openxmlformats.org/officeDocument/2006/relationships/slideLayout" Target="../slideLayouts/slideLayout209.xml"/><Relationship Id="rId10" Type="http://schemas.openxmlformats.org/officeDocument/2006/relationships/slideLayout" Target="../slideLayouts/slideLayout214.xml"/><Relationship Id="rId4" Type="http://schemas.openxmlformats.org/officeDocument/2006/relationships/slideLayout" Target="../slideLayouts/slideLayout208.xml"/><Relationship Id="rId9" Type="http://schemas.openxmlformats.org/officeDocument/2006/relationships/slideLayout" Target="../slideLayouts/slideLayout213.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23.xml"/><Relationship Id="rId13" Type="http://schemas.openxmlformats.org/officeDocument/2006/relationships/image" Target="../media/image2.png"/><Relationship Id="rId3" Type="http://schemas.openxmlformats.org/officeDocument/2006/relationships/slideLayout" Target="../slideLayouts/slideLayout218.xml"/><Relationship Id="rId7" Type="http://schemas.openxmlformats.org/officeDocument/2006/relationships/slideLayout" Target="../slideLayouts/slideLayout222.xml"/><Relationship Id="rId12" Type="http://schemas.openxmlformats.org/officeDocument/2006/relationships/theme" Target="../theme/theme21.xml"/><Relationship Id="rId2" Type="http://schemas.openxmlformats.org/officeDocument/2006/relationships/slideLayout" Target="../slideLayouts/slideLayout217.xml"/><Relationship Id="rId1" Type="http://schemas.openxmlformats.org/officeDocument/2006/relationships/slideLayout" Target="../slideLayouts/slideLayout216.xml"/><Relationship Id="rId6" Type="http://schemas.openxmlformats.org/officeDocument/2006/relationships/slideLayout" Target="../slideLayouts/slideLayout221.xml"/><Relationship Id="rId11" Type="http://schemas.openxmlformats.org/officeDocument/2006/relationships/slideLayout" Target="../slideLayouts/slideLayout226.xml"/><Relationship Id="rId5" Type="http://schemas.openxmlformats.org/officeDocument/2006/relationships/slideLayout" Target="../slideLayouts/slideLayout220.xml"/><Relationship Id="rId10" Type="http://schemas.openxmlformats.org/officeDocument/2006/relationships/slideLayout" Target="../slideLayouts/slideLayout225.xml"/><Relationship Id="rId4" Type="http://schemas.openxmlformats.org/officeDocument/2006/relationships/slideLayout" Target="../slideLayouts/slideLayout219.xml"/><Relationship Id="rId9" Type="http://schemas.openxmlformats.org/officeDocument/2006/relationships/slideLayout" Target="../slideLayouts/slideLayout224.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34.xml"/><Relationship Id="rId3" Type="http://schemas.openxmlformats.org/officeDocument/2006/relationships/slideLayout" Target="../slideLayouts/slideLayout229.xml"/><Relationship Id="rId7" Type="http://schemas.openxmlformats.org/officeDocument/2006/relationships/slideLayout" Target="../slideLayouts/slideLayout233.xml"/><Relationship Id="rId12" Type="http://schemas.openxmlformats.org/officeDocument/2006/relationships/theme" Target="../theme/theme22.xml"/><Relationship Id="rId2" Type="http://schemas.openxmlformats.org/officeDocument/2006/relationships/slideLayout" Target="../slideLayouts/slideLayout228.xml"/><Relationship Id="rId1" Type="http://schemas.openxmlformats.org/officeDocument/2006/relationships/slideLayout" Target="../slideLayouts/slideLayout227.xml"/><Relationship Id="rId6" Type="http://schemas.openxmlformats.org/officeDocument/2006/relationships/slideLayout" Target="../slideLayouts/slideLayout232.xml"/><Relationship Id="rId11" Type="http://schemas.openxmlformats.org/officeDocument/2006/relationships/slideLayout" Target="../slideLayouts/slideLayout237.xml"/><Relationship Id="rId5" Type="http://schemas.openxmlformats.org/officeDocument/2006/relationships/slideLayout" Target="../slideLayouts/slideLayout231.xml"/><Relationship Id="rId10" Type="http://schemas.openxmlformats.org/officeDocument/2006/relationships/slideLayout" Target="../slideLayouts/slideLayout236.xml"/><Relationship Id="rId4" Type="http://schemas.openxmlformats.org/officeDocument/2006/relationships/slideLayout" Target="../slideLayouts/slideLayout230.xml"/><Relationship Id="rId9" Type="http://schemas.openxmlformats.org/officeDocument/2006/relationships/slideLayout" Target="../slideLayouts/slideLayout235.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45.xml"/><Relationship Id="rId13" Type="http://schemas.openxmlformats.org/officeDocument/2006/relationships/theme" Target="../theme/theme23.xml"/><Relationship Id="rId3" Type="http://schemas.openxmlformats.org/officeDocument/2006/relationships/slideLayout" Target="../slideLayouts/slideLayout240.xml"/><Relationship Id="rId7" Type="http://schemas.openxmlformats.org/officeDocument/2006/relationships/slideLayout" Target="../slideLayouts/slideLayout244.xml"/><Relationship Id="rId12" Type="http://schemas.openxmlformats.org/officeDocument/2006/relationships/slideLayout" Target="../slideLayouts/slideLayout249.xml"/><Relationship Id="rId2" Type="http://schemas.openxmlformats.org/officeDocument/2006/relationships/slideLayout" Target="../slideLayouts/slideLayout239.xml"/><Relationship Id="rId1" Type="http://schemas.openxmlformats.org/officeDocument/2006/relationships/slideLayout" Target="../slideLayouts/slideLayout238.xml"/><Relationship Id="rId6" Type="http://schemas.openxmlformats.org/officeDocument/2006/relationships/slideLayout" Target="../slideLayouts/slideLayout243.xml"/><Relationship Id="rId11" Type="http://schemas.openxmlformats.org/officeDocument/2006/relationships/slideLayout" Target="../slideLayouts/slideLayout248.xml"/><Relationship Id="rId5" Type="http://schemas.openxmlformats.org/officeDocument/2006/relationships/slideLayout" Target="../slideLayouts/slideLayout242.xml"/><Relationship Id="rId10" Type="http://schemas.openxmlformats.org/officeDocument/2006/relationships/slideLayout" Target="../slideLayouts/slideLayout247.xml"/><Relationship Id="rId4" Type="http://schemas.openxmlformats.org/officeDocument/2006/relationships/slideLayout" Target="../slideLayouts/slideLayout241.xml"/><Relationship Id="rId9" Type="http://schemas.openxmlformats.org/officeDocument/2006/relationships/slideLayout" Target="../slideLayouts/slideLayout246.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57.xml"/><Relationship Id="rId13" Type="http://schemas.openxmlformats.org/officeDocument/2006/relationships/theme" Target="../theme/theme24.xml"/><Relationship Id="rId3" Type="http://schemas.openxmlformats.org/officeDocument/2006/relationships/slideLayout" Target="../slideLayouts/slideLayout252.xml"/><Relationship Id="rId7" Type="http://schemas.openxmlformats.org/officeDocument/2006/relationships/slideLayout" Target="../slideLayouts/slideLayout256.xml"/><Relationship Id="rId12" Type="http://schemas.openxmlformats.org/officeDocument/2006/relationships/slideLayout" Target="../slideLayouts/slideLayout261.xml"/><Relationship Id="rId2" Type="http://schemas.openxmlformats.org/officeDocument/2006/relationships/slideLayout" Target="../slideLayouts/slideLayout251.xml"/><Relationship Id="rId1" Type="http://schemas.openxmlformats.org/officeDocument/2006/relationships/slideLayout" Target="../slideLayouts/slideLayout250.xml"/><Relationship Id="rId6" Type="http://schemas.openxmlformats.org/officeDocument/2006/relationships/slideLayout" Target="../slideLayouts/slideLayout255.xml"/><Relationship Id="rId11" Type="http://schemas.openxmlformats.org/officeDocument/2006/relationships/slideLayout" Target="../slideLayouts/slideLayout260.xml"/><Relationship Id="rId5" Type="http://schemas.openxmlformats.org/officeDocument/2006/relationships/slideLayout" Target="../slideLayouts/slideLayout254.xml"/><Relationship Id="rId10" Type="http://schemas.openxmlformats.org/officeDocument/2006/relationships/slideLayout" Target="../slideLayouts/slideLayout259.xml"/><Relationship Id="rId4" Type="http://schemas.openxmlformats.org/officeDocument/2006/relationships/slideLayout" Target="../slideLayouts/slideLayout253.xml"/><Relationship Id="rId9" Type="http://schemas.openxmlformats.org/officeDocument/2006/relationships/slideLayout" Target="../slideLayouts/slideLayout258.xml"/><Relationship Id="rId14" Type="http://schemas.openxmlformats.org/officeDocument/2006/relationships/image" Target="../media/image2.png"/></Relationships>
</file>

<file path=ppt/slideMasters/_rels/slideMaster25.xml.rels><?xml version="1.0" encoding="UTF-8" standalone="yes"?>
<Relationships xmlns="http://schemas.openxmlformats.org/package/2006/relationships"><Relationship Id="rId8" Type="http://schemas.openxmlformats.org/officeDocument/2006/relationships/theme" Target="../theme/theme25.xml"/><Relationship Id="rId3" Type="http://schemas.openxmlformats.org/officeDocument/2006/relationships/slideLayout" Target="../slideLayouts/slideLayout264.xml"/><Relationship Id="rId7" Type="http://schemas.openxmlformats.org/officeDocument/2006/relationships/slideLayout" Target="../slideLayouts/slideLayout268.xml"/><Relationship Id="rId2" Type="http://schemas.openxmlformats.org/officeDocument/2006/relationships/slideLayout" Target="../slideLayouts/slideLayout263.xml"/><Relationship Id="rId1" Type="http://schemas.openxmlformats.org/officeDocument/2006/relationships/slideLayout" Target="../slideLayouts/slideLayout262.xml"/><Relationship Id="rId6" Type="http://schemas.openxmlformats.org/officeDocument/2006/relationships/slideLayout" Target="../slideLayouts/slideLayout267.xml"/><Relationship Id="rId5" Type="http://schemas.openxmlformats.org/officeDocument/2006/relationships/slideLayout" Target="../slideLayouts/slideLayout266.xml"/><Relationship Id="rId4" Type="http://schemas.openxmlformats.org/officeDocument/2006/relationships/slideLayout" Target="../slideLayouts/slideLayout265.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76.xml"/><Relationship Id="rId13" Type="http://schemas.openxmlformats.org/officeDocument/2006/relationships/image" Target="../media/image2.png"/><Relationship Id="rId3" Type="http://schemas.openxmlformats.org/officeDocument/2006/relationships/slideLayout" Target="../slideLayouts/slideLayout271.xml"/><Relationship Id="rId7" Type="http://schemas.openxmlformats.org/officeDocument/2006/relationships/slideLayout" Target="../slideLayouts/slideLayout275.xml"/><Relationship Id="rId12" Type="http://schemas.openxmlformats.org/officeDocument/2006/relationships/theme" Target="../theme/theme26.xml"/><Relationship Id="rId2" Type="http://schemas.openxmlformats.org/officeDocument/2006/relationships/slideLayout" Target="../slideLayouts/slideLayout270.xml"/><Relationship Id="rId1" Type="http://schemas.openxmlformats.org/officeDocument/2006/relationships/slideLayout" Target="../slideLayouts/slideLayout269.xml"/><Relationship Id="rId6" Type="http://schemas.openxmlformats.org/officeDocument/2006/relationships/slideLayout" Target="../slideLayouts/slideLayout274.xml"/><Relationship Id="rId11" Type="http://schemas.openxmlformats.org/officeDocument/2006/relationships/slideLayout" Target="../slideLayouts/slideLayout279.xml"/><Relationship Id="rId5" Type="http://schemas.openxmlformats.org/officeDocument/2006/relationships/slideLayout" Target="../slideLayouts/slideLayout273.xml"/><Relationship Id="rId10" Type="http://schemas.openxmlformats.org/officeDocument/2006/relationships/slideLayout" Target="../slideLayouts/slideLayout278.xml"/><Relationship Id="rId4" Type="http://schemas.openxmlformats.org/officeDocument/2006/relationships/slideLayout" Target="../slideLayouts/slideLayout272.xml"/><Relationship Id="rId9" Type="http://schemas.openxmlformats.org/officeDocument/2006/relationships/slideLayout" Target="../slideLayouts/slideLayout277.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87.xml"/><Relationship Id="rId13" Type="http://schemas.openxmlformats.org/officeDocument/2006/relationships/image" Target="../media/image2.png"/><Relationship Id="rId3" Type="http://schemas.openxmlformats.org/officeDocument/2006/relationships/slideLayout" Target="../slideLayouts/slideLayout282.xml"/><Relationship Id="rId7" Type="http://schemas.openxmlformats.org/officeDocument/2006/relationships/slideLayout" Target="../slideLayouts/slideLayout286.xml"/><Relationship Id="rId12" Type="http://schemas.openxmlformats.org/officeDocument/2006/relationships/theme" Target="../theme/theme27.xml"/><Relationship Id="rId2" Type="http://schemas.openxmlformats.org/officeDocument/2006/relationships/slideLayout" Target="../slideLayouts/slideLayout281.xml"/><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slideLayout" Target="../slideLayouts/slideLayout290.xml"/><Relationship Id="rId5" Type="http://schemas.openxmlformats.org/officeDocument/2006/relationships/slideLayout" Target="../slideLayouts/slideLayout284.xml"/><Relationship Id="rId10" Type="http://schemas.openxmlformats.org/officeDocument/2006/relationships/slideLayout" Target="../slideLayouts/slideLayout289.xml"/><Relationship Id="rId4" Type="http://schemas.openxmlformats.org/officeDocument/2006/relationships/slideLayout" Target="../slideLayouts/slideLayout283.xml"/><Relationship Id="rId9" Type="http://schemas.openxmlformats.org/officeDocument/2006/relationships/slideLayout" Target="../slideLayouts/slideLayout288.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298.xml"/><Relationship Id="rId13" Type="http://schemas.openxmlformats.org/officeDocument/2006/relationships/image" Target="../media/image2.png"/><Relationship Id="rId3" Type="http://schemas.openxmlformats.org/officeDocument/2006/relationships/slideLayout" Target="../slideLayouts/slideLayout293.xml"/><Relationship Id="rId7" Type="http://schemas.openxmlformats.org/officeDocument/2006/relationships/slideLayout" Target="../slideLayouts/slideLayout297.xml"/><Relationship Id="rId12" Type="http://schemas.openxmlformats.org/officeDocument/2006/relationships/theme" Target="../theme/theme28.xml"/><Relationship Id="rId2" Type="http://schemas.openxmlformats.org/officeDocument/2006/relationships/slideLayout" Target="../slideLayouts/slideLayout292.xml"/><Relationship Id="rId1" Type="http://schemas.openxmlformats.org/officeDocument/2006/relationships/slideLayout" Target="../slideLayouts/slideLayout291.xml"/><Relationship Id="rId6" Type="http://schemas.openxmlformats.org/officeDocument/2006/relationships/slideLayout" Target="../slideLayouts/slideLayout296.xml"/><Relationship Id="rId11" Type="http://schemas.openxmlformats.org/officeDocument/2006/relationships/slideLayout" Target="../slideLayouts/slideLayout301.xml"/><Relationship Id="rId5" Type="http://schemas.openxmlformats.org/officeDocument/2006/relationships/slideLayout" Target="../slideLayouts/slideLayout295.xml"/><Relationship Id="rId10" Type="http://schemas.openxmlformats.org/officeDocument/2006/relationships/slideLayout" Target="../slideLayouts/slideLayout300.xml"/><Relationship Id="rId4" Type="http://schemas.openxmlformats.org/officeDocument/2006/relationships/slideLayout" Target="../slideLayouts/slideLayout294.xml"/><Relationship Id="rId9" Type="http://schemas.openxmlformats.org/officeDocument/2006/relationships/slideLayout" Target="../slideLayouts/slideLayout299.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09.xml"/><Relationship Id="rId13" Type="http://schemas.openxmlformats.org/officeDocument/2006/relationships/theme" Target="../theme/theme29.xml"/><Relationship Id="rId3" Type="http://schemas.openxmlformats.org/officeDocument/2006/relationships/slideLayout" Target="../slideLayouts/slideLayout304.xml"/><Relationship Id="rId7" Type="http://schemas.openxmlformats.org/officeDocument/2006/relationships/slideLayout" Target="../slideLayouts/slideLayout308.xml"/><Relationship Id="rId12" Type="http://schemas.openxmlformats.org/officeDocument/2006/relationships/slideLayout" Target="../slideLayouts/slideLayout313.xml"/><Relationship Id="rId2" Type="http://schemas.openxmlformats.org/officeDocument/2006/relationships/slideLayout" Target="../slideLayouts/slideLayout303.xml"/><Relationship Id="rId1" Type="http://schemas.openxmlformats.org/officeDocument/2006/relationships/slideLayout" Target="../slideLayouts/slideLayout302.xml"/><Relationship Id="rId6" Type="http://schemas.openxmlformats.org/officeDocument/2006/relationships/slideLayout" Target="../slideLayouts/slideLayout307.xml"/><Relationship Id="rId11" Type="http://schemas.openxmlformats.org/officeDocument/2006/relationships/slideLayout" Target="../slideLayouts/slideLayout312.xml"/><Relationship Id="rId5" Type="http://schemas.openxmlformats.org/officeDocument/2006/relationships/slideLayout" Target="../slideLayouts/slideLayout306.xml"/><Relationship Id="rId10" Type="http://schemas.openxmlformats.org/officeDocument/2006/relationships/slideLayout" Target="../slideLayouts/slideLayout311.xml"/><Relationship Id="rId4" Type="http://schemas.openxmlformats.org/officeDocument/2006/relationships/slideLayout" Target="../slideLayouts/slideLayout305.xml"/><Relationship Id="rId9" Type="http://schemas.openxmlformats.org/officeDocument/2006/relationships/slideLayout" Target="../slideLayouts/slideLayout3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21.xml"/><Relationship Id="rId13" Type="http://schemas.openxmlformats.org/officeDocument/2006/relationships/image" Target="../media/image2.png"/><Relationship Id="rId3" Type="http://schemas.openxmlformats.org/officeDocument/2006/relationships/slideLayout" Target="../slideLayouts/slideLayout316.xml"/><Relationship Id="rId7" Type="http://schemas.openxmlformats.org/officeDocument/2006/relationships/slideLayout" Target="../slideLayouts/slideLayout320.xml"/><Relationship Id="rId12" Type="http://schemas.openxmlformats.org/officeDocument/2006/relationships/theme" Target="../theme/theme30.xml"/><Relationship Id="rId2" Type="http://schemas.openxmlformats.org/officeDocument/2006/relationships/slideLayout" Target="../slideLayouts/slideLayout315.xml"/><Relationship Id="rId1" Type="http://schemas.openxmlformats.org/officeDocument/2006/relationships/slideLayout" Target="../slideLayouts/slideLayout314.xml"/><Relationship Id="rId6" Type="http://schemas.openxmlformats.org/officeDocument/2006/relationships/slideLayout" Target="../slideLayouts/slideLayout319.xml"/><Relationship Id="rId11" Type="http://schemas.openxmlformats.org/officeDocument/2006/relationships/slideLayout" Target="../slideLayouts/slideLayout324.xml"/><Relationship Id="rId5" Type="http://schemas.openxmlformats.org/officeDocument/2006/relationships/slideLayout" Target="../slideLayouts/slideLayout318.xml"/><Relationship Id="rId10" Type="http://schemas.openxmlformats.org/officeDocument/2006/relationships/slideLayout" Target="../slideLayouts/slideLayout323.xml"/><Relationship Id="rId4" Type="http://schemas.openxmlformats.org/officeDocument/2006/relationships/slideLayout" Target="../slideLayouts/slideLayout317.xml"/><Relationship Id="rId9" Type="http://schemas.openxmlformats.org/officeDocument/2006/relationships/slideLayout" Target="../slideLayouts/slideLayout322.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32.xml"/><Relationship Id="rId3" Type="http://schemas.openxmlformats.org/officeDocument/2006/relationships/slideLayout" Target="../slideLayouts/slideLayout327.xml"/><Relationship Id="rId7" Type="http://schemas.openxmlformats.org/officeDocument/2006/relationships/slideLayout" Target="../slideLayouts/slideLayout331.xml"/><Relationship Id="rId12" Type="http://schemas.openxmlformats.org/officeDocument/2006/relationships/theme" Target="../theme/theme31.xml"/><Relationship Id="rId2" Type="http://schemas.openxmlformats.org/officeDocument/2006/relationships/slideLayout" Target="../slideLayouts/slideLayout326.xml"/><Relationship Id="rId1" Type="http://schemas.openxmlformats.org/officeDocument/2006/relationships/slideLayout" Target="../slideLayouts/slideLayout325.xml"/><Relationship Id="rId6" Type="http://schemas.openxmlformats.org/officeDocument/2006/relationships/slideLayout" Target="../slideLayouts/slideLayout330.xml"/><Relationship Id="rId11" Type="http://schemas.openxmlformats.org/officeDocument/2006/relationships/slideLayout" Target="../slideLayouts/slideLayout335.xml"/><Relationship Id="rId5" Type="http://schemas.openxmlformats.org/officeDocument/2006/relationships/slideLayout" Target="../slideLayouts/slideLayout329.xml"/><Relationship Id="rId10" Type="http://schemas.openxmlformats.org/officeDocument/2006/relationships/slideLayout" Target="../slideLayouts/slideLayout334.xml"/><Relationship Id="rId4" Type="http://schemas.openxmlformats.org/officeDocument/2006/relationships/slideLayout" Target="../slideLayouts/slideLayout328.xml"/><Relationship Id="rId9" Type="http://schemas.openxmlformats.org/officeDocument/2006/relationships/slideLayout" Target="../slideLayouts/slideLayout333.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343.xml"/><Relationship Id="rId13" Type="http://schemas.openxmlformats.org/officeDocument/2006/relationships/image" Target="../media/image2.png"/><Relationship Id="rId3" Type="http://schemas.openxmlformats.org/officeDocument/2006/relationships/slideLayout" Target="../slideLayouts/slideLayout338.xml"/><Relationship Id="rId7" Type="http://schemas.openxmlformats.org/officeDocument/2006/relationships/slideLayout" Target="../slideLayouts/slideLayout342.xml"/><Relationship Id="rId12" Type="http://schemas.openxmlformats.org/officeDocument/2006/relationships/theme" Target="../theme/theme32.xml"/><Relationship Id="rId2" Type="http://schemas.openxmlformats.org/officeDocument/2006/relationships/slideLayout" Target="../slideLayouts/slideLayout337.xml"/><Relationship Id="rId1" Type="http://schemas.openxmlformats.org/officeDocument/2006/relationships/slideLayout" Target="../slideLayouts/slideLayout336.xml"/><Relationship Id="rId6" Type="http://schemas.openxmlformats.org/officeDocument/2006/relationships/slideLayout" Target="../slideLayouts/slideLayout341.xml"/><Relationship Id="rId11" Type="http://schemas.openxmlformats.org/officeDocument/2006/relationships/slideLayout" Target="../slideLayouts/slideLayout346.xml"/><Relationship Id="rId5" Type="http://schemas.openxmlformats.org/officeDocument/2006/relationships/slideLayout" Target="../slideLayouts/slideLayout340.xml"/><Relationship Id="rId10" Type="http://schemas.openxmlformats.org/officeDocument/2006/relationships/slideLayout" Target="../slideLayouts/slideLayout345.xml"/><Relationship Id="rId4" Type="http://schemas.openxmlformats.org/officeDocument/2006/relationships/slideLayout" Target="../slideLayouts/slideLayout339.xml"/><Relationship Id="rId9" Type="http://schemas.openxmlformats.org/officeDocument/2006/relationships/slideLayout" Target="../slideLayouts/slideLayout344.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354.xml"/><Relationship Id="rId13" Type="http://schemas.openxmlformats.org/officeDocument/2006/relationships/image" Target="../media/image2.png"/><Relationship Id="rId3" Type="http://schemas.openxmlformats.org/officeDocument/2006/relationships/slideLayout" Target="../slideLayouts/slideLayout349.xml"/><Relationship Id="rId7" Type="http://schemas.openxmlformats.org/officeDocument/2006/relationships/slideLayout" Target="../slideLayouts/slideLayout353.xml"/><Relationship Id="rId12" Type="http://schemas.openxmlformats.org/officeDocument/2006/relationships/theme" Target="../theme/theme33.xml"/><Relationship Id="rId2" Type="http://schemas.openxmlformats.org/officeDocument/2006/relationships/slideLayout" Target="../slideLayouts/slideLayout348.xml"/><Relationship Id="rId1" Type="http://schemas.openxmlformats.org/officeDocument/2006/relationships/slideLayout" Target="../slideLayouts/slideLayout347.xml"/><Relationship Id="rId6" Type="http://schemas.openxmlformats.org/officeDocument/2006/relationships/slideLayout" Target="../slideLayouts/slideLayout352.xml"/><Relationship Id="rId11" Type="http://schemas.openxmlformats.org/officeDocument/2006/relationships/slideLayout" Target="../slideLayouts/slideLayout357.xml"/><Relationship Id="rId5" Type="http://schemas.openxmlformats.org/officeDocument/2006/relationships/slideLayout" Target="../slideLayouts/slideLayout351.xml"/><Relationship Id="rId10" Type="http://schemas.openxmlformats.org/officeDocument/2006/relationships/slideLayout" Target="../slideLayouts/slideLayout356.xml"/><Relationship Id="rId4" Type="http://schemas.openxmlformats.org/officeDocument/2006/relationships/slideLayout" Target="../slideLayouts/slideLayout350.xml"/><Relationship Id="rId9" Type="http://schemas.openxmlformats.org/officeDocument/2006/relationships/slideLayout" Target="../slideLayouts/slideLayout355.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365.xml"/><Relationship Id="rId13" Type="http://schemas.openxmlformats.org/officeDocument/2006/relationships/image" Target="../media/image2.png"/><Relationship Id="rId3" Type="http://schemas.openxmlformats.org/officeDocument/2006/relationships/slideLayout" Target="../slideLayouts/slideLayout360.xml"/><Relationship Id="rId7" Type="http://schemas.openxmlformats.org/officeDocument/2006/relationships/slideLayout" Target="../slideLayouts/slideLayout364.xml"/><Relationship Id="rId12" Type="http://schemas.openxmlformats.org/officeDocument/2006/relationships/theme" Target="../theme/theme34.xml"/><Relationship Id="rId2" Type="http://schemas.openxmlformats.org/officeDocument/2006/relationships/slideLayout" Target="../slideLayouts/slideLayout359.xml"/><Relationship Id="rId1" Type="http://schemas.openxmlformats.org/officeDocument/2006/relationships/slideLayout" Target="../slideLayouts/slideLayout358.xml"/><Relationship Id="rId6" Type="http://schemas.openxmlformats.org/officeDocument/2006/relationships/slideLayout" Target="../slideLayouts/slideLayout363.xml"/><Relationship Id="rId11" Type="http://schemas.openxmlformats.org/officeDocument/2006/relationships/slideLayout" Target="../slideLayouts/slideLayout368.xml"/><Relationship Id="rId5" Type="http://schemas.openxmlformats.org/officeDocument/2006/relationships/slideLayout" Target="../slideLayouts/slideLayout362.xml"/><Relationship Id="rId10" Type="http://schemas.openxmlformats.org/officeDocument/2006/relationships/slideLayout" Target="../slideLayouts/slideLayout367.xml"/><Relationship Id="rId4" Type="http://schemas.openxmlformats.org/officeDocument/2006/relationships/slideLayout" Target="../slideLayouts/slideLayout361.xml"/><Relationship Id="rId9" Type="http://schemas.openxmlformats.org/officeDocument/2006/relationships/slideLayout" Target="../slideLayouts/slideLayout366.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376.xml"/><Relationship Id="rId13" Type="http://schemas.openxmlformats.org/officeDocument/2006/relationships/image" Target="../media/image2.png"/><Relationship Id="rId3" Type="http://schemas.openxmlformats.org/officeDocument/2006/relationships/slideLayout" Target="../slideLayouts/slideLayout371.xml"/><Relationship Id="rId7" Type="http://schemas.openxmlformats.org/officeDocument/2006/relationships/slideLayout" Target="../slideLayouts/slideLayout375.xml"/><Relationship Id="rId12" Type="http://schemas.openxmlformats.org/officeDocument/2006/relationships/theme" Target="../theme/theme35.xml"/><Relationship Id="rId2" Type="http://schemas.openxmlformats.org/officeDocument/2006/relationships/slideLayout" Target="../slideLayouts/slideLayout370.xml"/><Relationship Id="rId1" Type="http://schemas.openxmlformats.org/officeDocument/2006/relationships/slideLayout" Target="../slideLayouts/slideLayout369.xml"/><Relationship Id="rId6" Type="http://schemas.openxmlformats.org/officeDocument/2006/relationships/slideLayout" Target="../slideLayouts/slideLayout374.xml"/><Relationship Id="rId11" Type="http://schemas.openxmlformats.org/officeDocument/2006/relationships/slideLayout" Target="../slideLayouts/slideLayout379.xml"/><Relationship Id="rId5" Type="http://schemas.openxmlformats.org/officeDocument/2006/relationships/slideLayout" Target="../slideLayouts/slideLayout373.xml"/><Relationship Id="rId10" Type="http://schemas.openxmlformats.org/officeDocument/2006/relationships/slideLayout" Target="../slideLayouts/slideLayout378.xml"/><Relationship Id="rId4" Type="http://schemas.openxmlformats.org/officeDocument/2006/relationships/slideLayout" Target="../slideLayouts/slideLayout372.xml"/><Relationship Id="rId9" Type="http://schemas.openxmlformats.org/officeDocument/2006/relationships/slideLayout" Target="../slideLayouts/slideLayout377.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387.xml"/><Relationship Id="rId3" Type="http://schemas.openxmlformats.org/officeDocument/2006/relationships/slideLayout" Target="../slideLayouts/slideLayout382.xml"/><Relationship Id="rId7" Type="http://schemas.openxmlformats.org/officeDocument/2006/relationships/slideLayout" Target="../slideLayouts/slideLayout386.xml"/><Relationship Id="rId12" Type="http://schemas.openxmlformats.org/officeDocument/2006/relationships/theme" Target="../theme/theme36.xml"/><Relationship Id="rId2" Type="http://schemas.openxmlformats.org/officeDocument/2006/relationships/slideLayout" Target="../slideLayouts/slideLayout381.xml"/><Relationship Id="rId1" Type="http://schemas.openxmlformats.org/officeDocument/2006/relationships/slideLayout" Target="../slideLayouts/slideLayout380.xml"/><Relationship Id="rId6" Type="http://schemas.openxmlformats.org/officeDocument/2006/relationships/slideLayout" Target="../slideLayouts/slideLayout385.xml"/><Relationship Id="rId11" Type="http://schemas.openxmlformats.org/officeDocument/2006/relationships/slideLayout" Target="../slideLayouts/slideLayout390.xml"/><Relationship Id="rId5" Type="http://schemas.openxmlformats.org/officeDocument/2006/relationships/slideLayout" Target="../slideLayouts/slideLayout384.xml"/><Relationship Id="rId10" Type="http://schemas.openxmlformats.org/officeDocument/2006/relationships/slideLayout" Target="../slideLayouts/slideLayout389.xml"/><Relationship Id="rId4" Type="http://schemas.openxmlformats.org/officeDocument/2006/relationships/slideLayout" Target="../slideLayouts/slideLayout383.xml"/><Relationship Id="rId9" Type="http://schemas.openxmlformats.org/officeDocument/2006/relationships/slideLayout" Target="../slideLayouts/slideLayout388.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398.xml"/><Relationship Id="rId3" Type="http://schemas.openxmlformats.org/officeDocument/2006/relationships/slideLayout" Target="../slideLayouts/slideLayout393.xml"/><Relationship Id="rId7" Type="http://schemas.openxmlformats.org/officeDocument/2006/relationships/slideLayout" Target="../slideLayouts/slideLayout397.xml"/><Relationship Id="rId12" Type="http://schemas.openxmlformats.org/officeDocument/2006/relationships/theme" Target="../theme/theme37.xml"/><Relationship Id="rId2" Type="http://schemas.openxmlformats.org/officeDocument/2006/relationships/slideLayout" Target="../slideLayouts/slideLayout392.xml"/><Relationship Id="rId1" Type="http://schemas.openxmlformats.org/officeDocument/2006/relationships/slideLayout" Target="../slideLayouts/slideLayout391.xml"/><Relationship Id="rId6" Type="http://schemas.openxmlformats.org/officeDocument/2006/relationships/slideLayout" Target="../slideLayouts/slideLayout396.xml"/><Relationship Id="rId11" Type="http://schemas.openxmlformats.org/officeDocument/2006/relationships/slideLayout" Target="../slideLayouts/slideLayout401.xml"/><Relationship Id="rId5" Type="http://schemas.openxmlformats.org/officeDocument/2006/relationships/slideLayout" Target="../slideLayouts/slideLayout395.xml"/><Relationship Id="rId10" Type="http://schemas.openxmlformats.org/officeDocument/2006/relationships/slideLayout" Target="../slideLayouts/slideLayout400.xml"/><Relationship Id="rId4" Type="http://schemas.openxmlformats.org/officeDocument/2006/relationships/slideLayout" Target="../slideLayouts/slideLayout394.xml"/><Relationship Id="rId9" Type="http://schemas.openxmlformats.org/officeDocument/2006/relationships/slideLayout" Target="../slideLayouts/slideLayout399.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409.xml"/><Relationship Id="rId13" Type="http://schemas.openxmlformats.org/officeDocument/2006/relationships/image" Target="../media/image2.png"/><Relationship Id="rId3" Type="http://schemas.openxmlformats.org/officeDocument/2006/relationships/slideLayout" Target="../slideLayouts/slideLayout404.xml"/><Relationship Id="rId7" Type="http://schemas.openxmlformats.org/officeDocument/2006/relationships/slideLayout" Target="../slideLayouts/slideLayout408.xml"/><Relationship Id="rId12" Type="http://schemas.openxmlformats.org/officeDocument/2006/relationships/theme" Target="../theme/theme38.xml"/><Relationship Id="rId2" Type="http://schemas.openxmlformats.org/officeDocument/2006/relationships/slideLayout" Target="../slideLayouts/slideLayout403.xml"/><Relationship Id="rId1" Type="http://schemas.openxmlformats.org/officeDocument/2006/relationships/slideLayout" Target="../slideLayouts/slideLayout402.xml"/><Relationship Id="rId6" Type="http://schemas.openxmlformats.org/officeDocument/2006/relationships/slideLayout" Target="../slideLayouts/slideLayout407.xml"/><Relationship Id="rId11" Type="http://schemas.openxmlformats.org/officeDocument/2006/relationships/slideLayout" Target="../slideLayouts/slideLayout412.xml"/><Relationship Id="rId5" Type="http://schemas.openxmlformats.org/officeDocument/2006/relationships/slideLayout" Target="../slideLayouts/slideLayout406.xml"/><Relationship Id="rId10" Type="http://schemas.openxmlformats.org/officeDocument/2006/relationships/slideLayout" Target="../slideLayouts/slideLayout411.xml"/><Relationship Id="rId4" Type="http://schemas.openxmlformats.org/officeDocument/2006/relationships/slideLayout" Target="../slideLayouts/slideLayout405.xml"/><Relationship Id="rId9" Type="http://schemas.openxmlformats.org/officeDocument/2006/relationships/slideLayout" Target="../slideLayouts/slideLayout410.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420.xml"/><Relationship Id="rId3" Type="http://schemas.openxmlformats.org/officeDocument/2006/relationships/slideLayout" Target="../slideLayouts/slideLayout415.xml"/><Relationship Id="rId7" Type="http://schemas.openxmlformats.org/officeDocument/2006/relationships/slideLayout" Target="../slideLayouts/slideLayout419.xml"/><Relationship Id="rId12" Type="http://schemas.openxmlformats.org/officeDocument/2006/relationships/theme" Target="../theme/theme39.xml"/><Relationship Id="rId2" Type="http://schemas.openxmlformats.org/officeDocument/2006/relationships/slideLayout" Target="../slideLayouts/slideLayout414.xml"/><Relationship Id="rId1" Type="http://schemas.openxmlformats.org/officeDocument/2006/relationships/slideLayout" Target="../slideLayouts/slideLayout413.xml"/><Relationship Id="rId6" Type="http://schemas.openxmlformats.org/officeDocument/2006/relationships/slideLayout" Target="../slideLayouts/slideLayout418.xml"/><Relationship Id="rId11" Type="http://schemas.openxmlformats.org/officeDocument/2006/relationships/slideLayout" Target="../slideLayouts/slideLayout423.xml"/><Relationship Id="rId5" Type="http://schemas.openxmlformats.org/officeDocument/2006/relationships/slideLayout" Target="../slideLayouts/slideLayout417.xml"/><Relationship Id="rId10" Type="http://schemas.openxmlformats.org/officeDocument/2006/relationships/slideLayout" Target="../slideLayouts/slideLayout422.xml"/><Relationship Id="rId4" Type="http://schemas.openxmlformats.org/officeDocument/2006/relationships/slideLayout" Target="../slideLayouts/slideLayout416.xml"/><Relationship Id="rId9" Type="http://schemas.openxmlformats.org/officeDocument/2006/relationships/slideLayout" Target="../slideLayouts/slideLayout42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4.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431.xml"/><Relationship Id="rId13" Type="http://schemas.openxmlformats.org/officeDocument/2006/relationships/image" Target="../media/image2.png"/><Relationship Id="rId3" Type="http://schemas.openxmlformats.org/officeDocument/2006/relationships/slideLayout" Target="../slideLayouts/slideLayout426.xml"/><Relationship Id="rId7" Type="http://schemas.openxmlformats.org/officeDocument/2006/relationships/slideLayout" Target="../slideLayouts/slideLayout430.xml"/><Relationship Id="rId12" Type="http://schemas.openxmlformats.org/officeDocument/2006/relationships/theme" Target="../theme/theme40.xml"/><Relationship Id="rId2" Type="http://schemas.openxmlformats.org/officeDocument/2006/relationships/slideLayout" Target="../slideLayouts/slideLayout425.xml"/><Relationship Id="rId1" Type="http://schemas.openxmlformats.org/officeDocument/2006/relationships/slideLayout" Target="../slideLayouts/slideLayout424.xml"/><Relationship Id="rId6" Type="http://schemas.openxmlformats.org/officeDocument/2006/relationships/slideLayout" Target="../slideLayouts/slideLayout429.xml"/><Relationship Id="rId11" Type="http://schemas.openxmlformats.org/officeDocument/2006/relationships/slideLayout" Target="../slideLayouts/slideLayout434.xml"/><Relationship Id="rId5" Type="http://schemas.openxmlformats.org/officeDocument/2006/relationships/slideLayout" Target="../slideLayouts/slideLayout428.xml"/><Relationship Id="rId10" Type="http://schemas.openxmlformats.org/officeDocument/2006/relationships/slideLayout" Target="../slideLayouts/slideLayout433.xml"/><Relationship Id="rId4" Type="http://schemas.openxmlformats.org/officeDocument/2006/relationships/slideLayout" Target="../slideLayouts/slideLayout427.xml"/><Relationship Id="rId9" Type="http://schemas.openxmlformats.org/officeDocument/2006/relationships/slideLayout" Target="../slideLayouts/slideLayout432.xml"/></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442.xml"/><Relationship Id="rId13" Type="http://schemas.openxmlformats.org/officeDocument/2006/relationships/image" Target="../media/image2.png"/><Relationship Id="rId3" Type="http://schemas.openxmlformats.org/officeDocument/2006/relationships/slideLayout" Target="../slideLayouts/slideLayout437.xml"/><Relationship Id="rId7" Type="http://schemas.openxmlformats.org/officeDocument/2006/relationships/slideLayout" Target="../slideLayouts/slideLayout441.xml"/><Relationship Id="rId12" Type="http://schemas.openxmlformats.org/officeDocument/2006/relationships/theme" Target="../theme/theme41.xml"/><Relationship Id="rId2" Type="http://schemas.openxmlformats.org/officeDocument/2006/relationships/slideLayout" Target="../slideLayouts/slideLayout436.xml"/><Relationship Id="rId1" Type="http://schemas.openxmlformats.org/officeDocument/2006/relationships/slideLayout" Target="../slideLayouts/slideLayout435.xml"/><Relationship Id="rId6" Type="http://schemas.openxmlformats.org/officeDocument/2006/relationships/slideLayout" Target="../slideLayouts/slideLayout440.xml"/><Relationship Id="rId11" Type="http://schemas.openxmlformats.org/officeDocument/2006/relationships/slideLayout" Target="../slideLayouts/slideLayout445.xml"/><Relationship Id="rId5" Type="http://schemas.openxmlformats.org/officeDocument/2006/relationships/slideLayout" Target="../slideLayouts/slideLayout439.xml"/><Relationship Id="rId10" Type="http://schemas.openxmlformats.org/officeDocument/2006/relationships/slideLayout" Target="../slideLayouts/slideLayout444.xml"/><Relationship Id="rId4" Type="http://schemas.openxmlformats.org/officeDocument/2006/relationships/slideLayout" Target="../slideLayouts/slideLayout438.xml"/><Relationship Id="rId9" Type="http://schemas.openxmlformats.org/officeDocument/2006/relationships/slideLayout" Target="../slideLayouts/slideLayout443.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453.xml"/><Relationship Id="rId13" Type="http://schemas.openxmlformats.org/officeDocument/2006/relationships/image" Target="../media/image2.png"/><Relationship Id="rId3" Type="http://schemas.openxmlformats.org/officeDocument/2006/relationships/slideLayout" Target="../slideLayouts/slideLayout448.xml"/><Relationship Id="rId7" Type="http://schemas.openxmlformats.org/officeDocument/2006/relationships/slideLayout" Target="../slideLayouts/slideLayout452.xml"/><Relationship Id="rId12" Type="http://schemas.openxmlformats.org/officeDocument/2006/relationships/theme" Target="../theme/theme42.xml"/><Relationship Id="rId2" Type="http://schemas.openxmlformats.org/officeDocument/2006/relationships/slideLayout" Target="../slideLayouts/slideLayout447.xml"/><Relationship Id="rId1" Type="http://schemas.openxmlformats.org/officeDocument/2006/relationships/slideLayout" Target="../slideLayouts/slideLayout446.xml"/><Relationship Id="rId6" Type="http://schemas.openxmlformats.org/officeDocument/2006/relationships/slideLayout" Target="../slideLayouts/slideLayout451.xml"/><Relationship Id="rId11" Type="http://schemas.openxmlformats.org/officeDocument/2006/relationships/slideLayout" Target="../slideLayouts/slideLayout456.xml"/><Relationship Id="rId5" Type="http://schemas.openxmlformats.org/officeDocument/2006/relationships/slideLayout" Target="../slideLayouts/slideLayout450.xml"/><Relationship Id="rId10" Type="http://schemas.openxmlformats.org/officeDocument/2006/relationships/slideLayout" Target="../slideLayouts/slideLayout455.xml"/><Relationship Id="rId4" Type="http://schemas.openxmlformats.org/officeDocument/2006/relationships/slideLayout" Target="../slideLayouts/slideLayout449.xml"/><Relationship Id="rId9" Type="http://schemas.openxmlformats.org/officeDocument/2006/relationships/slideLayout" Target="../slideLayouts/slideLayout454.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464.xml"/><Relationship Id="rId13" Type="http://schemas.openxmlformats.org/officeDocument/2006/relationships/image" Target="../media/image2.png"/><Relationship Id="rId3" Type="http://schemas.openxmlformats.org/officeDocument/2006/relationships/slideLayout" Target="../slideLayouts/slideLayout459.xml"/><Relationship Id="rId7" Type="http://schemas.openxmlformats.org/officeDocument/2006/relationships/slideLayout" Target="../slideLayouts/slideLayout463.xml"/><Relationship Id="rId12" Type="http://schemas.openxmlformats.org/officeDocument/2006/relationships/theme" Target="../theme/theme43.xml"/><Relationship Id="rId2" Type="http://schemas.openxmlformats.org/officeDocument/2006/relationships/slideLayout" Target="../slideLayouts/slideLayout458.xml"/><Relationship Id="rId1" Type="http://schemas.openxmlformats.org/officeDocument/2006/relationships/slideLayout" Target="../slideLayouts/slideLayout457.xml"/><Relationship Id="rId6" Type="http://schemas.openxmlformats.org/officeDocument/2006/relationships/slideLayout" Target="../slideLayouts/slideLayout462.xml"/><Relationship Id="rId11" Type="http://schemas.openxmlformats.org/officeDocument/2006/relationships/slideLayout" Target="../slideLayouts/slideLayout467.xml"/><Relationship Id="rId5" Type="http://schemas.openxmlformats.org/officeDocument/2006/relationships/slideLayout" Target="../slideLayouts/slideLayout461.xml"/><Relationship Id="rId10" Type="http://schemas.openxmlformats.org/officeDocument/2006/relationships/slideLayout" Target="../slideLayouts/slideLayout466.xml"/><Relationship Id="rId4" Type="http://schemas.openxmlformats.org/officeDocument/2006/relationships/slideLayout" Target="../slideLayouts/slideLayout460.xml"/><Relationship Id="rId9" Type="http://schemas.openxmlformats.org/officeDocument/2006/relationships/slideLayout" Target="../slideLayouts/slideLayout465.xml"/></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475.xml"/><Relationship Id="rId13" Type="http://schemas.openxmlformats.org/officeDocument/2006/relationships/image" Target="../media/image2.png"/><Relationship Id="rId3" Type="http://schemas.openxmlformats.org/officeDocument/2006/relationships/slideLayout" Target="../slideLayouts/slideLayout470.xml"/><Relationship Id="rId7" Type="http://schemas.openxmlformats.org/officeDocument/2006/relationships/slideLayout" Target="../slideLayouts/slideLayout474.xml"/><Relationship Id="rId12" Type="http://schemas.openxmlformats.org/officeDocument/2006/relationships/theme" Target="../theme/theme44.xml"/><Relationship Id="rId2" Type="http://schemas.openxmlformats.org/officeDocument/2006/relationships/slideLayout" Target="../slideLayouts/slideLayout469.xml"/><Relationship Id="rId1" Type="http://schemas.openxmlformats.org/officeDocument/2006/relationships/slideLayout" Target="../slideLayouts/slideLayout468.xml"/><Relationship Id="rId6" Type="http://schemas.openxmlformats.org/officeDocument/2006/relationships/slideLayout" Target="../slideLayouts/slideLayout473.xml"/><Relationship Id="rId11" Type="http://schemas.openxmlformats.org/officeDocument/2006/relationships/slideLayout" Target="../slideLayouts/slideLayout478.xml"/><Relationship Id="rId5" Type="http://schemas.openxmlformats.org/officeDocument/2006/relationships/slideLayout" Target="../slideLayouts/slideLayout472.xml"/><Relationship Id="rId10" Type="http://schemas.openxmlformats.org/officeDocument/2006/relationships/slideLayout" Target="../slideLayouts/slideLayout477.xml"/><Relationship Id="rId4" Type="http://schemas.openxmlformats.org/officeDocument/2006/relationships/slideLayout" Target="../slideLayouts/slideLayout471.xml"/><Relationship Id="rId9" Type="http://schemas.openxmlformats.org/officeDocument/2006/relationships/slideLayout" Target="../slideLayouts/slideLayout476.xml"/></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486.xml"/><Relationship Id="rId13" Type="http://schemas.openxmlformats.org/officeDocument/2006/relationships/theme" Target="../theme/theme45.xml"/><Relationship Id="rId3" Type="http://schemas.openxmlformats.org/officeDocument/2006/relationships/slideLayout" Target="../slideLayouts/slideLayout481.xml"/><Relationship Id="rId7" Type="http://schemas.openxmlformats.org/officeDocument/2006/relationships/slideLayout" Target="../slideLayouts/slideLayout485.xml"/><Relationship Id="rId12" Type="http://schemas.openxmlformats.org/officeDocument/2006/relationships/slideLayout" Target="../slideLayouts/slideLayout490.xml"/><Relationship Id="rId2" Type="http://schemas.openxmlformats.org/officeDocument/2006/relationships/slideLayout" Target="../slideLayouts/slideLayout480.xml"/><Relationship Id="rId1" Type="http://schemas.openxmlformats.org/officeDocument/2006/relationships/slideLayout" Target="../slideLayouts/slideLayout479.xml"/><Relationship Id="rId6" Type="http://schemas.openxmlformats.org/officeDocument/2006/relationships/slideLayout" Target="../slideLayouts/slideLayout484.xml"/><Relationship Id="rId11" Type="http://schemas.openxmlformats.org/officeDocument/2006/relationships/slideLayout" Target="../slideLayouts/slideLayout489.xml"/><Relationship Id="rId5" Type="http://schemas.openxmlformats.org/officeDocument/2006/relationships/slideLayout" Target="../slideLayouts/slideLayout483.xml"/><Relationship Id="rId10" Type="http://schemas.openxmlformats.org/officeDocument/2006/relationships/slideLayout" Target="../slideLayouts/slideLayout488.xml"/><Relationship Id="rId4" Type="http://schemas.openxmlformats.org/officeDocument/2006/relationships/slideLayout" Target="../slideLayouts/slideLayout482.xml"/><Relationship Id="rId9" Type="http://schemas.openxmlformats.org/officeDocument/2006/relationships/slideLayout" Target="../slideLayouts/slideLayout487.xml"/><Relationship Id="rId14" Type="http://schemas.openxmlformats.org/officeDocument/2006/relationships/image" Target="../media/image2.png"/></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498.xml"/><Relationship Id="rId13" Type="http://schemas.openxmlformats.org/officeDocument/2006/relationships/image" Target="../media/image2.png"/><Relationship Id="rId3" Type="http://schemas.openxmlformats.org/officeDocument/2006/relationships/slideLayout" Target="../slideLayouts/slideLayout493.xml"/><Relationship Id="rId7" Type="http://schemas.openxmlformats.org/officeDocument/2006/relationships/slideLayout" Target="../slideLayouts/slideLayout497.xml"/><Relationship Id="rId12" Type="http://schemas.openxmlformats.org/officeDocument/2006/relationships/theme" Target="../theme/theme46.xml"/><Relationship Id="rId2" Type="http://schemas.openxmlformats.org/officeDocument/2006/relationships/slideLayout" Target="../slideLayouts/slideLayout492.xml"/><Relationship Id="rId1" Type="http://schemas.openxmlformats.org/officeDocument/2006/relationships/slideLayout" Target="../slideLayouts/slideLayout491.xml"/><Relationship Id="rId6" Type="http://schemas.openxmlformats.org/officeDocument/2006/relationships/slideLayout" Target="../slideLayouts/slideLayout496.xml"/><Relationship Id="rId11" Type="http://schemas.openxmlformats.org/officeDocument/2006/relationships/slideLayout" Target="../slideLayouts/slideLayout501.xml"/><Relationship Id="rId5" Type="http://schemas.openxmlformats.org/officeDocument/2006/relationships/slideLayout" Target="../slideLayouts/slideLayout495.xml"/><Relationship Id="rId10" Type="http://schemas.openxmlformats.org/officeDocument/2006/relationships/slideLayout" Target="../slideLayouts/slideLayout500.xml"/><Relationship Id="rId4" Type="http://schemas.openxmlformats.org/officeDocument/2006/relationships/slideLayout" Target="../slideLayouts/slideLayout494.xml"/><Relationship Id="rId9" Type="http://schemas.openxmlformats.org/officeDocument/2006/relationships/slideLayout" Target="../slideLayouts/slideLayout499.xml"/></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509.xml"/><Relationship Id="rId13" Type="http://schemas.openxmlformats.org/officeDocument/2006/relationships/image" Target="../media/image2.png"/><Relationship Id="rId3" Type="http://schemas.openxmlformats.org/officeDocument/2006/relationships/slideLayout" Target="../slideLayouts/slideLayout504.xml"/><Relationship Id="rId7" Type="http://schemas.openxmlformats.org/officeDocument/2006/relationships/slideLayout" Target="../slideLayouts/slideLayout508.xml"/><Relationship Id="rId12" Type="http://schemas.openxmlformats.org/officeDocument/2006/relationships/theme" Target="../theme/theme47.xml"/><Relationship Id="rId2" Type="http://schemas.openxmlformats.org/officeDocument/2006/relationships/slideLayout" Target="../slideLayouts/slideLayout503.xml"/><Relationship Id="rId1" Type="http://schemas.openxmlformats.org/officeDocument/2006/relationships/slideLayout" Target="../slideLayouts/slideLayout502.xml"/><Relationship Id="rId6" Type="http://schemas.openxmlformats.org/officeDocument/2006/relationships/slideLayout" Target="../slideLayouts/slideLayout507.xml"/><Relationship Id="rId11" Type="http://schemas.openxmlformats.org/officeDocument/2006/relationships/slideLayout" Target="../slideLayouts/slideLayout512.xml"/><Relationship Id="rId5" Type="http://schemas.openxmlformats.org/officeDocument/2006/relationships/slideLayout" Target="../slideLayouts/slideLayout506.xml"/><Relationship Id="rId10" Type="http://schemas.openxmlformats.org/officeDocument/2006/relationships/slideLayout" Target="../slideLayouts/slideLayout511.xml"/><Relationship Id="rId4" Type="http://schemas.openxmlformats.org/officeDocument/2006/relationships/slideLayout" Target="../slideLayouts/slideLayout505.xml"/><Relationship Id="rId9" Type="http://schemas.openxmlformats.org/officeDocument/2006/relationships/slideLayout" Target="../slideLayouts/slideLayout51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image" Target="../media/image2.png"/><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5.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image" Target="../media/image2.png"/><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6.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image" Target="../media/image6.emf"/><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image" Target="../media/image5.png"/><Relationship Id="rId2" Type="http://schemas.openxmlformats.org/officeDocument/2006/relationships/slideLayout" Target="../slideLayouts/slideLayout60.xml"/><Relationship Id="rId16" Type="http://schemas.openxmlformats.org/officeDocument/2006/relationships/image" Target="../media/image4.png"/><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image" Target="../media/image3.png"/><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image" Target="../media/image2.png"/><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theme" Target="../theme/theme8.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image" Target="../media/image2.png"/><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theme" Target="../theme/theme9.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pic>
        <p:nvPicPr>
          <p:cNvPr id="3" name="Picture 2">
            <a:extLst>
              <a:ext uri="{FF2B5EF4-FFF2-40B4-BE49-F238E27FC236}">
                <a16:creationId xmlns:a16="http://schemas.microsoft.com/office/drawing/2014/main" id="{E7E27E65-E93F-0741-81BD-1FC88DEA7C50}"/>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058479" y="114583"/>
            <a:ext cx="780721" cy="780721"/>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ctr">
              <a:defRPr sz="1200">
                <a:latin typeface="Garamond" pitchFamily="18" charset="0"/>
              </a:defRPr>
            </a:lvl1pPr>
          </a:lstStyle>
          <a:p>
            <a:pPr defTabSz="914259"/>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r">
              <a:defRPr sz="1600">
                <a:latin typeface="Garamond" pitchFamily="18" charset="0"/>
              </a:defRPr>
            </a:lvl1pPr>
          </a:lstStyle>
          <a:p>
            <a:pPr defTabSz="914259"/>
            <a:fld id="{6F400BD0-49BF-48FC-8114-37C1D4F5AB3D}" type="slidenum">
              <a:rPr lang="en-US" altLang="en-US">
                <a:solidFill>
                  <a:srgbClr val="000000"/>
                </a:solidFill>
              </a:rPr>
              <a:pPr defTabSz="914259"/>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941076515"/>
      </p:ext>
    </p:extLst>
  </p:cSld>
  <p:clrMap bg1="lt1" tx1="dk1" bg2="lt2" tx2="dk2" accent1="accent1" accent2="accent2" accent3="accent3" accent4="accent4" accent5="accent5" accent6="accent6" hlink="hlink" folHlink="folHlink"/>
  <p:sldLayoutIdLst>
    <p:sldLayoutId id="2147484100" r:id="rId1"/>
    <p:sldLayoutId id="2147484101" r:id="rId2"/>
    <p:sldLayoutId id="2147484102" r:id="rId3"/>
    <p:sldLayoutId id="2147484103" r:id="rId4"/>
    <p:sldLayoutId id="2147484104" r:id="rId5"/>
    <p:sldLayoutId id="2147484105" r:id="rId6"/>
    <p:sldLayoutId id="2147484106" r:id="rId7"/>
    <p:sldLayoutId id="2147484107" r:id="rId8"/>
    <p:sldLayoutId id="2147484108" r:id="rId9"/>
    <p:sldLayoutId id="2147484109" r:id="rId10"/>
    <p:sldLayoutId id="2147484110"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130" algn="l" rtl="0" fontAlgn="base">
        <a:spcBef>
          <a:spcPct val="0"/>
        </a:spcBef>
        <a:spcAft>
          <a:spcPct val="0"/>
        </a:spcAft>
        <a:defRPr sz="4000">
          <a:solidFill>
            <a:schemeClr val="tx2"/>
          </a:solidFill>
          <a:latin typeface="Garamond" pitchFamily="18" charset="0"/>
        </a:defRPr>
      </a:lvl6pPr>
      <a:lvl7pPr marL="914259" algn="l" rtl="0" fontAlgn="base">
        <a:spcBef>
          <a:spcPct val="0"/>
        </a:spcBef>
        <a:spcAft>
          <a:spcPct val="0"/>
        </a:spcAft>
        <a:defRPr sz="4000">
          <a:solidFill>
            <a:schemeClr val="tx2"/>
          </a:solidFill>
          <a:latin typeface="Garamond" pitchFamily="18" charset="0"/>
        </a:defRPr>
      </a:lvl7pPr>
      <a:lvl8pPr marL="1371390" algn="l" rtl="0" fontAlgn="base">
        <a:spcBef>
          <a:spcPct val="0"/>
        </a:spcBef>
        <a:spcAft>
          <a:spcPct val="0"/>
        </a:spcAft>
        <a:defRPr sz="4000">
          <a:solidFill>
            <a:schemeClr val="tx2"/>
          </a:solidFill>
          <a:latin typeface="Garamond" pitchFamily="18" charset="0"/>
        </a:defRPr>
      </a:lvl8pPr>
      <a:lvl9pPr marL="1828519" algn="l" rtl="0" fontAlgn="base">
        <a:spcBef>
          <a:spcPct val="0"/>
        </a:spcBef>
        <a:spcAft>
          <a:spcPct val="0"/>
        </a:spcAft>
        <a:defRPr sz="4000">
          <a:solidFill>
            <a:schemeClr val="tx2"/>
          </a:solidFill>
          <a:latin typeface="Garamond" pitchFamily="18" charset="0"/>
        </a:defRPr>
      </a:lvl9pPr>
    </p:titleStyle>
    <p:bodyStyle>
      <a:lvl1pPr marL="342848" indent="-342848"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822" indent="-32538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193" indent="-35078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645" indent="-31586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905" indent="-339674"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036"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164"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295"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423"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ctr">
              <a:defRPr sz="1200">
                <a:latin typeface="Garamond" pitchFamily="18" charset="0"/>
              </a:defRPr>
            </a:lvl1pPr>
          </a:lstStyle>
          <a:p>
            <a:pPr defTabSz="914259"/>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r">
              <a:defRPr sz="1600">
                <a:latin typeface="Garamond" pitchFamily="18" charset="0"/>
              </a:defRPr>
            </a:lvl1pPr>
          </a:lstStyle>
          <a:p>
            <a:pPr defTabSz="914259"/>
            <a:fld id="{6F400BD0-49BF-48FC-8114-37C1D4F5AB3D}" type="slidenum">
              <a:rPr lang="en-US" altLang="en-US">
                <a:solidFill>
                  <a:srgbClr val="000000"/>
                </a:solidFill>
              </a:rPr>
              <a:pPr defTabSz="914259"/>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4174514676"/>
      </p:ext>
    </p:extLst>
  </p:cSld>
  <p:clrMap bg1="lt1" tx1="dk1" bg2="lt2" tx2="dk2" accent1="accent1" accent2="accent2" accent3="accent3" accent4="accent4" accent5="accent5" accent6="accent6" hlink="hlink" folHlink="folHlink"/>
  <p:sldLayoutIdLst>
    <p:sldLayoutId id="2147484282" r:id="rId1"/>
    <p:sldLayoutId id="2147484283" r:id="rId2"/>
    <p:sldLayoutId id="2147484284" r:id="rId3"/>
    <p:sldLayoutId id="2147484285" r:id="rId4"/>
    <p:sldLayoutId id="2147484286" r:id="rId5"/>
    <p:sldLayoutId id="2147484287" r:id="rId6"/>
    <p:sldLayoutId id="2147484288" r:id="rId7"/>
    <p:sldLayoutId id="2147484289" r:id="rId8"/>
    <p:sldLayoutId id="2147484290" r:id="rId9"/>
    <p:sldLayoutId id="2147484291" r:id="rId10"/>
    <p:sldLayoutId id="214748429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130" algn="l" rtl="0" fontAlgn="base">
        <a:spcBef>
          <a:spcPct val="0"/>
        </a:spcBef>
        <a:spcAft>
          <a:spcPct val="0"/>
        </a:spcAft>
        <a:defRPr sz="4000">
          <a:solidFill>
            <a:schemeClr val="tx2"/>
          </a:solidFill>
          <a:latin typeface="Garamond" pitchFamily="18" charset="0"/>
        </a:defRPr>
      </a:lvl6pPr>
      <a:lvl7pPr marL="914259" algn="l" rtl="0" fontAlgn="base">
        <a:spcBef>
          <a:spcPct val="0"/>
        </a:spcBef>
        <a:spcAft>
          <a:spcPct val="0"/>
        </a:spcAft>
        <a:defRPr sz="4000">
          <a:solidFill>
            <a:schemeClr val="tx2"/>
          </a:solidFill>
          <a:latin typeface="Garamond" pitchFamily="18" charset="0"/>
        </a:defRPr>
      </a:lvl7pPr>
      <a:lvl8pPr marL="1371390" algn="l" rtl="0" fontAlgn="base">
        <a:spcBef>
          <a:spcPct val="0"/>
        </a:spcBef>
        <a:spcAft>
          <a:spcPct val="0"/>
        </a:spcAft>
        <a:defRPr sz="4000">
          <a:solidFill>
            <a:schemeClr val="tx2"/>
          </a:solidFill>
          <a:latin typeface="Garamond" pitchFamily="18" charset="0"/>
        </a:defRPr>
      </a:lvl8pPr>
      <a:lvl9pPr marL="1828519" algn="l" rtl="0" fontAlgn="base">
        <a:spcBef>
          <a:spcPct val="0"/>
        </a:spcBef>
        <a:spcAft>
          <a:spcPct val="0"/>
        </a:spcAft>
        <a:defRPr sz="4000">
          <a:solidFill>
            <a:schemeClr val="tx2"/>
          </a:solidFill>
          <a:latin typeface="Garamond" pitchFamily="18" charset="0"/>
        </a:defRPr>
      </a:lvl9pPr>
    </p:titleStyle>
    <p:bodyStyle>
      <a:lvl1pPr marL="342848" indent="-342848"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822" indent="-32538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193" indent="-35078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645" indent="-31586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905" indent="-339674"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036"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164"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295"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423"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dirty="0">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p:nvPicPr>
        <p:blipFill>
          <a:blip r:embed="rId13" cstate="print"/>
          <a:stretch>
            <a:fillRect/>
          </a:stretch>
        </p:blipFill>
        <p:spPr>
          <a:xfrm>
            <a:off x="285720" y="6357958"/>
            <a:ext cx="1347679" cy="389938"/>
          </a:xfrm>
          <a:prstGeom prst="rect">
            <a:avLst/>
          </a:prstGeom>
        </p:spPr>
      </p:pic>
    </p:spTree>
    <p:extLst>
      <p:ext uri="{BB962C8B-B14F-4D97-AF65-F5344CB8AC3E}">
        <p14:creationId xmlns:p14="http://schemas.microsoft.com/office/powerpoint/2010/main" val="2503778565"/>
      </p:ext>
    </p:extLst>
  </p:cSld>
  <p:clrMap bg1="lt1" tx1="dk1" bg2="lt2" tx2="dk2" accent1="accent1" accent2="accent2" accent3="accent3" accent4="accent4" accent5="accent5" accent6="accent6" hlink="hlink" folHlink="fol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367926"/>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363164"/>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500854"/>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572862"/>
            <a:ext cx="1080120" cy="312522"/>
          </a:xfrm>
          <a:prstGeom prst="rect">
            <a:avLst/>
          </a:prstGeom>
        </p:spPr>
      </p:pic>
    </p:spTree>
    <p:extLst>
      <p:ext uri="{BB962C8B-B14F-4D97-AF65-F5344CB8AC3E}">
        <p14:creationId xmlns:p14="http://schemas.microsoft.com/office/powerpoint/2010/main" val="2586202913"/>
      </p:ext>
    </p:extLst>
  </p:cSld>
  <p:clrMap bg1="lt1" tx1="dk1" bg2="lt2" tx2="dk2" accent1="accent1" accent2="accent2" accent3="accent3" accent4="accent4" accent5="accent5" accent6="accent6" hlink="hlink" folHlink="folHlink"/>
  <p:sldLayoutIdLst>
    <p:sldLayoutId id="2147484572" r:id="rId1"/>
    <p:sldLayoutId id="2147484573" r:id="rId2"/>
    <p:sldLayoutId id="2147484574" r:id="rId3"/>
    <p:sldLayoutId id="2147484575" r:id="rId4"/>
    <p:sldLayoutId id="2147484576" r:id="rId5"/>
    <p:sldLayoutId id="2147484577" r:id="rId6"/>
    <p:sldLayoutId id="2147484578" r:id="rId7"/>
    <p:sldLayoutId id="2147484579" r:id="rId8"/>
    <p:sldLayoutId id="2147484580" r:id="rId9"/>
    <p:sldLayoutId id="2147484581" r:id="rId10"/>
    <p:sldLayoutId id="214748458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4726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614864" y="6356176"/>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dirty="0">
              <a:solidFill>
                <a:srgbClr val="000000"/>
              </a:solidFill>
            </a:endParaRPr>
          </a:p>
        </p:txBody>
      </p:sp>
      <p:sp>
        <p:nvSpPr>
          <p:cNvPr id="100360" name="Line 1032"/>
          <p:cNvSpPr>
            <a:spLocks noChangeShapeType="1"/>
          </p:cNvSpPr>
          <p:nvPr/>
        </p:nvSpPr>
        <p:spPr bwMode="auto">
          <a:xfrm>
            <a:off x="228600" y="6453336"/>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4272753442"/>
      </p:ext>
    </p:extLst>
  </p:cSld>
  <p:clrMap bg1="lt1" tx1="dk1" bg2="lt2" tx2="dk2" accent1="accent1" accent2="accent2" accent3="accent3" accent4="accent4" accent5="accent5" accent6="accent6" hlink="hlink" folHlink="folHlink"/>
  <p:sldLayoutIdLst>
    <p:sldLayoutId id="2147484778" r:id="rId1"/>
    <p:sldLayoutId id="2147484779" r:id="rId2"/>
    <p:sldLayoutId id="2147484780" r:id="rId3"/>
    <p:sldLayoutId id="2147484781" r:id="rId4"/>
    <p:sldLayoutId id="2147484782" r:id="rId5"/>
    <p:sldLayoutId id="2147484783" r:id="rId6"/>
    <p:sldLayoutId id="2147484784" r:id="rId7"/>
    <p:sldLayoutId id="2147484785" r:id="rId8"/>
    <p:sldLayoutId id="2147484786" r:id="rId9"/>
    <p:sldLayoutId id="2147484787" r:id="rId10"/>
    <p:sldLayoutId id="214748478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ctr">
              <a:defRPr sz="1200">
                <a:latin typeface="Garamond" pitchFamily="18" charset="0"/>
              </a:defRPr>
            </a:lvl1pPr>
          </a:lstStyle>
          <a:p>
            <a:pPr defTabSz="914165"/>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r">
              <a:defRPr sz="1600">
                <a:latin typeface="Garamond" pitchFamily="18" charset="0"/>
              </a:defRPr>
            </a:lvl1pPr>
          </a:lstStyle>
          <a:p>
            <a:pPr defTabSz="914165"/>
            <a:fld id="{6F400BD0-49BF-48FC-8114-37C1D4F5AB3D}" type="slidenum">
              <a:rPr lang="en-US" altLang="en-US" smtClean="0">
                <a:solidFill>
                  <a:srgbClr val="000000"/>
                </a:solidFill>
              </a:rPr>
              <a:pPr defTabSz="914165"/>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27860052"/>
      </p:ext>
    </p:extLst>
  </p:cSld>
  <p:clrMap bg1="lt1" tx1="dk1" bg2="lt2" tx2="dk2" accent1="accent1" accent2="accent2" accent3="accent3" accent4="accent4" accent5="accent5" accent6="accent6" hlink="hlink" folHlink="folHlink"/>
  <p:sldLayoutIdLst>
    <p:sldLayoutId id="2147484838" r:id="rId1"/>
    <p:sldLayoutId id="2147484839" r:id="rId2"/>
    <p:sldLayoutId id="2147484840" r:id="rId3"/>
    <p:sldLayoutId id="2147484841" r:id="rId4"/>
    <p:sldLayoutId id="2147484842" r:id="rId5"/>
    <p:sldLayoutId id="2147484843" r:id="rId6"/>
    <p:sldLayoutId id="2147484844" r:id="rId7"/>
    <p:sldLayoutId id="2147484845" r:id="rId8"/>
    <p:sldLayoutId id="2147484846" r:id="rId9"/>
    <p:sldLayoutId id="2147484847" r:id="rId10"/>
    <p:sldLayoutId id="214748484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82" algn="l" rtl="0" fontAlgn="base">
        <a:spcBef>
          <a:spcPct val="0"/>
        </a:spcBef>
        <a:spcAft>
          <a:spcPct val="0"/>
        </a:spcAft>
        <a:defRPr sz="4000">
          <a:solidFill>
            <a:schemeClr val="tx2"/>
          </a:solidFill>
          <a:latin typeface="Garamond" pitchFamily="18" charset="0"/>
        </a:defRPr>
      </a:lvl6pPr>
      <a:lvl7pPr marL="914165" algn="l" rtl="0" fontAlgn="base">
        <a:spcBef>
          <a:spcPct val="0"/>
        </a:spcBef>
        <a:spcAft>
          <a:spcPct val="0"/>
        </a:spcAft>
        <a:defRPr sz="4000">
          <a:solidFill>
            <a:schemeClr val="tx2"/>
          </a:solidFill>
          <a:latin typeface="Garamond" pitchFamily="18" charset="0"/>
        </a:defRPr>
      </a:lvl7pPr>
      <a:lvl8pPr marL="1371250" algn="l" rtl="0" fontAlgn="base">
        <a:spcBef>
          <a:spcPct val="0"/>
        </a:spcBef>
        <a:spcAft>
          <a:spcPct val="0"/>
        </a:spcAft>
        <a:defRPr sz="4000">
          <a:solidFill>
            <a:schemeClr val="tx2"/>
          </a:solidFill>
          <a:latin typeface="Garamond" pitchFamily="18" charset="0"/>
        </a:defRPr>
      </a:lvl8pPr>
      <a:lvl9pPr marL="1828332" algn="l" rtl="0" fontAlgn="base">
        <a:spcBef>
          <a:spcPct val="0"/>
        </a:spcBef>
        <a:spcAft>
          <a:spcPct val="0"/>
        </a:spcAft>
        <a:defRPr sz="4000">
          <a:solidFill>
            <a:schemeClr val="tx2"/>
          </a:solidFill>
          <a:latin typeface="Garamond" pitchFamily="18" charset="0"/>
        </a:defRPr>
      </a:lvl9pPr>
    </p:titleStyle>
    <p:bodyStyle>
      <a:lvl1pPr marL="342813" indent="-34281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753" indent="-32535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089" indent="-35074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507" indent="-31583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733" indent="-339639"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81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89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98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06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ctr">
              <a:defRPr sz="1200">
                <a:latin typeface="Garamond" pitchFamily="18" charset="0"/>
              </a:defRPr>
            </a:lvl1pPr>
          </a:lstStyle>
          <a:p>
            <a:pPr defTabSz="914165"/>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r">
              <a:defRPr sz="1600">
                <a:latin typeface="Garamond" pitchFamily="18" charset="0"/>
              </a:defRPr>
            </a:lvl1pPr>
          </a:lstStyle>
          <a:p>
            <a:pPr defTabSz="914165"/>
            <a:fld id="{6F400BD0-49BF-48FC-8114-37C1D4F5AB3D}" type="slidenum">
              <a:rPr lang="en-US" altLang="en-US" smtClean="0">
                <a:solidFill>
                  <a:srgbClr val="000000"/>
                </a:solidFill>
              </a:rPr>
              <a:pPr defTabSz="914165"/>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Tree>
    <p:extLst>
      <p:ext uri="{BB962C8B-B14F-4D97-AF65-F5344CB8AC3E}">
        <p14:creationId xmlns:p14="http://schemas.microsoft.com/office/powerpoint/2010/main" val="2151711694"/>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82" algn="l" rtl="0" fontAlgn="base">
        <a:spcBef>
          <a:spcPct val="0"/>
        </a:spcBef>
        <a:spcAft>
          <a:spcPct val="0"/>
        </a:spcAft>
        <a:defRPr sz="4000">
          <a:solidFill>
            <a:schemeClr val="tx2"/>
          </a:solidFill>
          <a:latin typeface="Garamond" pitchFamily="18" charset="0"/>
        </a:defRPr>
      </a:lvl6pPr>
      <a:lvl7pPr marL="914165" algn="l" rtl="0" fontAlgn="base">
        <a:spcBef>
          <a:spcPct val="0"/>
        </a:spcBef>
        <a:spcAft>
          <a:spcPct val="0"/>
        </a:spcAft>
        <a:defRPr sz="4000">
          <a:solidFill>
            <a:schemeClr val="tx2"/>
          </a:solidFill>
          <a:latin typeface="Garamond" pitchFamily="18" charset="0"/>
        </a:defRPr>
      </a:lvl7pPr>
      <a:lvl8pPr marL="1371250" algn="l" rtl="0" fontAlgn="base">
        <a:spcBef>
          <a:spcPct val="0"/>
        </a:spcBef>
        <a:spcAft>
          <a:spcPct val="0"/>
        </a:spcAft>
        <a:defRPr sz="4000">
          <a:solidFill>
            <a:schemeClr val="tx2"/>
          </a:solidFill>
          <a:latin typeface="Garamond" pitchFamily="18" charset="0"/>
        </a:defRPr>
      </a:lvl8pPr>
      <a:lvl9pPr marL="1828332" algn="l" rtl="0" fontAlgn="base">
        <a:spcBef>
          <a:spcPct val="0"/>
        </a:spcBef>
        <a:spcAft>
          <a:spcPct val="0"/>
        </a:spcAft>
        <a:defRPr sz="4000">
          <a:solidFill>
            <a:schemeClr val="tx2"/>
          </a:solidFill>
          <a:latin typeface="Garamond" pitchFamily="18" charset="0"/>
        </a:defRPr>
      </a:lvl9pPr>
    </p:titleStyle>
    <p:bodyStyle>
      <a:lvl1pPr marL="342813" indent="-34281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753" indent="-32535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089" indent="-35074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507" indent="-31583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733" indent="-339639"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81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89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98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06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ctr">
              <a:defRPr sz="1200">
                <a:latin typeface="Garamond" pitchFamily="18" charset="0"/>
              </a:defRPr>
            </a:lvl1pPr>
          </a:lstStyle>
          <a:p>
            <a:pPr defTabSz="914024"/>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r">
              <a:defRPr sz="1600">
                <a:latin typeface="Garamond" pitchFamily="18" charset="0"/>
              </a:defRPr>
            </a:lvl1pPr>
          </a:lstStyle>
          <a:p>
            <a:pPr defTabSz="914024"/>
            <a:fld id="{6F400BD0-49BF-48FC-8114-37C1D4F5AB3D}" type="slidenum">
              <a:rPr lang="en-US" altLang="en-US">
                <a:solidFill>
                  <a:srgbClr val="000000"/>
                </a:solidFill>
              </a:rPr>
              <a:pPr defTabSz="914024"/>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3691673417"/>
      </p:ext>
    </p:extLst>
  </p:cSld>
  <p:clrMap bg1="lt1" tx1="dk1" bg2="lt2" tx2="dk2" accent1="accent1" accent2="accent2" accent3="accent3" accent4="accent4" accent5="accent5" accent6="accent6" hlink="hlink" folHlink="folHlink"/>
  <p:sldLayoutIdLst>
    <p:sldLayoutId id="2147484862" r:id="rId1"/>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11" algn="l" rtl="0" fontAlgn="base">
        <a:spcBef>
          <a:spcPct val="0"/>
        </a:spcBef>
        <a:spcAft>
          <a:spcPct val="0"/>
        </a:spcAft>
        <a:defRPr sz="4000">
          <a:solidFill>
            <a:schemeClr val="tx2"/>
          </a:solidFill>
          <a:latin typeface="Garamond" pitchFamily="18" charset="0"/>
        </a:defRPr>
      </a:lvl6pPr>
      <a:lvl7pPr marL="914024" algn="l" rtl="0" fontAlgn="base">
        <a:spcBef>
          <a:spcPct val="0"/>
        </a:spcBef>
        <a:spcAft>
          <a:spcPct val="0"/>
        </a:spcAft>
        <a:defRPr sz="4000">
          <a:solidFill>
            <a:schemeClr val="tx2"/>
          </a:solidFill>
          <a:latin typeface="Garamond" pitchFamily="18" charset="0"/>
        </a:defRPr>
      </a:lvl7pPr>
      <a:lvl8pPr marL="1371040" algn="l" rtl="0" fontAlgn="base">
        <a:spcBef>
          <a:spcPct val="0"/>
        </a:spcBef>
        <a:spcAft>
          <a:spcPct val="0"/>
        </a:spcAft>
        <a:defRPr sz="4000">
          <a:solidFill>
            <a:schemeClr val="tx2"/>
          </a:solidFill>
          <a:latin typeface="Garamond" pitchFamily="18" charset="0"/>
        </a:defRPr>
      </a:lvl8pPr>
      <a:lvl9pPr marL="1828052" algn="l" rtl="0" fontAlgn="base">
        <a:spcBef>
          <a:spcPct val="0"/>
        </a:spcBef>
        <a:spcAft>
          <a:spcPct val="0"/>
        </a:spcAft>
        <a:defRPr sz="4000">
          <a:solidFill>
            <a:schemeClr val="tx2"/>
          </a:solidFill>
          <a:latin typeface="Garamond" pitchFamily="18" charset="0"/>
        </a:defRPr>
      </a:lvl9pPr>
    </p:titleStyle>
    <p:bodyStyle>
      <a:lvl1pPr marL="342761" indent="-342761"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650" indent="-32530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1933" indent="-35069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301" indent="-31578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475" indent="-339587"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491"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499"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514"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8523"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024" rtl="0" eaLnBrk="1" latinLnBrk="0" hangingPunct="1">
        <a:defRPr sz="1800" kern="1200">
          <a:solidFill>
            <a:schemeClr val="tx1"/>
          </a:solidFill>
          <a:latin typeface="+mn-lt"/>
          <a:ea typeface="+mn-ea"/>
          <a:cs typeface="+mn-cs"/>
        </a:defRPr>
      </a:lvl1pPr>
      <a:lvl2pPr marL="457011" algn="l" defTabSz="914024" rtl="0" eaLnBrk="1" latinLnBrk="0" hangingPunct="1">
        <a:defRPr sz="1800" kern="1200">
          <a:solidFill>
            <a:schemeClr val="tx1"/>
          </a:solidFill>
          <a:latin typeface="+mn-lt"/>
          <a:ea typeface="+mn-ea"/>
          <a:cs typeface="+mn-cs"/>
        </a:defRPr>
      </a:lvl2pPr>
      <a:lvl3pPr marL="914024" algn="l" defTabSz="914024" rtl="0" eaLnBrk="1" latinLnBrk="0" hangingPunct="1">
        <a:defRPr sz="1800" kern="1200">
          <a:solidFill>
            <a:schemeClr val="tx1"/>
          </a:solidFill>
          <a:latin typeface="+mn-lt"/>
          <a:ea typeface="+mn-ea"/>
          <a:cs typeface="+mn-cs"/>
        </a:defRPr>
      </a:lvl3pPr>
      <a:lvl4pPr marL="1371040" algn="l" defTabSz="914024" rtl="0" eaLnBrk="1" latinLnBrk="0" hangingPunct="1">
        <a:defRPr sz="1800" kern="1200">
          <a:solidFill>
            <a:schemeClr val="tx1"/>
          </a:solidFill>
          <a:latin typeface="+mn-lt"/>
          <a:ea typeface="+mn-ea"/>
          <a:cs typeface="+mn-cs"/>
        </a:defRPr>
      </a:lvl4pPr>
      <a:lvl5pPr marL="1828052" algn="l" defTabSz="914024" rtl="0" eaLnBrk="1" latinLnBrk="0" hangingPunct="1">
        <a:defRPr sz="1800" kern="1200">
          <a:solidFill>
            <a:schemeClr val="tx1"/>
          </a:solidFill>
          <a:latin typeface="+mn-lt"/>
          <a:ea typeface="+mn-ea"/>
          <a:cs typeface="+mn-cs"/>
        </a:defRPr>
      </a:lvl5pPr>
      <a:lvl6pPr marL="2285064" algn="l" defTabSz="914024" rtl="0" eaLnBrk="1" latinLnBrk="0" hangingPunct="1">
        <a:defRPr sz="1800" kern="1200">
          <a:solidFill>
            <a:schemeClr val="tx1"/>
          </a:solidFill>
          <a:latin typeface="+mn-lt"/>
          <a:ea typeface="+mn-ea"/>
          <a:cs typeface="+mn-cs"/>
        </a:defRPr>
      </a:lvl6pPr>
      <a:lvl7pPr marL="2742079" algn="l" defTabSz="914024" rtl="0" eaLnBrk="1" latinLnBrk="0" hangingPunct="1">
        <a:defRPr sz="1800" kern="1200">
          <a:solidFill>
            <a:schemeClr val="tx1"/>
          </a:solidFill>
          <a:latin typeface="+mn-lt"/>
          <a:ea typeface="+mn-ea"/>
          <a:cs typeface="+mn-cs"/>
        </a:defRPr>
      </a:lvl7pPr>
      <a:lvl8pPr marL="3199088" algn="l" defTabSz="914024" rtl="0" eaLnBrk="1" latinLnBrk="0" hangingPunct="1">
        <a:defRPr sz="1800" kern="1200">
          <a:solidFill>
            <a:schemeClr val="tx1"/>
          </a:solidFill>
          <a:latin typeface="+mn-lt"/>
          <a:ea typeface="+mn-ea"/>
          <a:cs typeface="+mn-cs"/>
        </a:defRPr>
      </a:lvl8pPr>
      <a:lvl9pPr marL="3656104" algn="l" defTabSz="914024"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1079760595"/>
      </p:ext>
    </p:extLst>
  </p:cSld>
  <p:clrMap bg1="lt1" tx1="dk1" bg2="lt2" tx2="dk2" accent1="accent1" accent2="accent2" accent3="accent3" accent4="accent4" accent5="accent5" accent6="accent6" hlink="hlink" folHlink="folHlink"/>
  <p:sldLayoutIdLst>
    <p:sldLayoutId id="2147484874" r:id="rId1"/>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3362" name="Rectangle 1026"/>
          <p:cNvSpPr>
            <a:spLocks noGrp="1" noChangeArrowheads="1"/>
          </p:cNvSpPr>
          <p:nvPr>
            <p:ph type="title"/>
          </p:nvPr>
        </p:nvSpPr>
        <p:spPr bwMode="auto">
          <a:xfrm>
            <a:off x="228600" y="152400"/>
            <a:ext cx="8610600" cy="884238"/>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43363" name="Rectangle 1027"/>
          <p:cNvSpPr>
            <a:spLocks noGrp="1" noChangeArrowheads="1"/>
          </p:cNvSpPr>
          <p:nvPr>
            <p:ph type="body" idx="1"/>
          </p:nvPr>
        </p:nvSpPr>
        <p:spPr bwMode="auto">
          <a:xfrm>
            <a:off x="228600" y="1095375"/>
            <a:ext cx="8610600" cy="515302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Garamond" charset="0"/>
              </a:defRPr>
            </a:lvl1pPr>
          </a:lstStyle>
          <a:p>
            <a:pPr fontAlgn="base">
              <a:spcBef>
                <a:spcPct val="0"/>
              </a:spcBef>
              <a:spcAft>
                <a:spcPct val="0"/>
              </a:spcAft>
              <a:defRPr/>
            </a:pPr>
            <a:endParaRPr lang="en-US">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defRPr>
            </a:lvl1pPr>
          </a:lstStyle>
          <a:p>
            <a:pPr fontAlgn="base">
              <a:spcBef>
                <a:spcPct val="0"/>
              </a:spcBef>
              <a:spcAft>
                <a:spcPct val="0"/>
              </a:spcAft>
              <a:defRPr/>
            </a:pPr>
            <a:fld id="{12B59C95-9F24-CC4B-832C-1D8C21792A43}" type="slidenum">
              <a:rPr lang="en-US">
                <a:ea typeface="ＭＳ Ｐゴシック" charset="0"/>
                <a:cs typeface="ＭＳ Ｐゴシック" charset="0"/>
              </a:rPr>
              <a:pPr fontAlgn="base">
                <a:spcBef>
                  <a:spcPct val="0"/>
                </a:spcBef>
                <a:spcAft>
                  <a:spcPct val="0"/>
                </a:spcAft>
                <a:defRPr/>
              </a:pPr>
              <a:t>‹#›</a:t>
            </a:fld>
            <a:endParaRPr lang="en-US">
              <a:ea typeface="ＭＳ Ｐゴシック" charset="0"/>
              <a:cs typeface="ＭＳ Ｐゴシック" charset="0"/>
            </a:endParaRPr>
          </a:p>
        </p:txBody>
      </p:sp>
      <p:sp>
        <p:nvSpPr>
          <p:cNvPr id="143366" name="Line 1032"/>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43367"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43368" name="Picture 7" descr="safari.png"/>
          <p:cNvPicPr>
            <a:picLocks noChangeAspect="1"/>
          </p:cNvPicPr>
          <p:nvPr userDrawn="1"/>
        </p:nvPicPr>
        <p:blipFill>
          <a:blip r:embed="rId14" cstate="screen">
            <a:extLst>
              <a:ext uri="{28A0092B-C50C-407E-A947-70E740481C1C}">
                <a14:useLocalDpi xmlns:a14="http://schemas.microsoft.com/office/drawing/2010/main"/>
              </a:ext>
            </a:extLst>
          </a:blip>
          <a:srcRect/>
          <a:stretch>
            <a:fillRect/>
          </a:stretch>
        </p:blipFill>
        <p:spPr bwMode="auto">
          <a:xfrm>
            <a:off x="180975" y="6602413"/>
            <a:ext cx="847725" cy="246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5159085"/>
      </p:ext>
    </p:extLst>
  </p:cSld>
  <p:clrMap bg1="lt1" tx1="dk1" bg2="lt2" tx2="dk2" accent1="accent1" accent2="accent2" accent3="accent3" accent4="accent4" accent5="accent5" accent6="accent6" hlink="hlink" folHlink="folHlink"/>
  <p:sldLayoutIdLst>
    <p:sldLayoutId id="2147484970" r:id="rId1"/>
    <p:sldLayoutId id="2147484971" r:id="rId2"/>
    <p:sldLayoutId id="2147484972" r:id="rId3"/>
    <p:sldLayoutId id="2147484973" r:id="rId4"/>
    <p:sldLayoutId id="2147484974" r:id="rId5"/>
    <p:sldLayoutId id="2147484975" r:id="rId6"/>
    <p:sldLayoutId id="2147484976" r:id="rId7"/>
    <p:sldLayoutId id="2147484977" r:id="rId8"/>
    <p:sldLayoutId id="2147484978" r:id="rId9"/>
    <p:sldLayoutId id="2147484979" r:id="rId10"/>
    <p:sldLayoutId id="2147484980" r:id="rId11"/>
    <p:sldLayoutId id="2147484981"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9289" r:id="rId1"/>
    <p:sldLayoutId id="2147489290" r:id="rId2"/>
    <p:sldLayoutId id="2147489291" r:id="rId3"/>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858009255"/>
      </p:ext>
    </p:extLst>
  </p:cSld>
  <p:clrMap bg1="lt1" tx1="dk1" bg2="lt2" tx2="dk2" accent1="accent1" accent2="accent2" accent3="accent3" accent4="accent4" accent5="accent5" accent6="accent6" hlink="hlink" folHlink="folHlink"/>
  <p:sldLayoutIdLst>
    <p:sldLayoutId id="2147485411" r:id="rId1"/>
    <p:sldLayoutId id="2147485412" r:id="rId2"/>
    <p:sldLayoutId id="2147485413" r:id="rId3"/>
    <p:sldLayoutId id="2147485414" r:id="rId4"/>
    <p:sldLayoutId id="2147485415" r:id="rId5"/>
    <p:sldLayoutId id="2147485416" r:id="rId6"/>
    <p:sldLayoutId id="2147485417" r:id="rId7"/>
    <p:sldLayoutId id="2147485418" r:id="rId8"/>
    <p:sldLayoutId id="2147485419" r:id="rId9"/>
    <p:sldLayoutId id="2147485420" r:id="rId10"/>
    <p:sldLayoutId id="214748542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ctr">
              <a:defRPr sz="1200">
                <a:latin typeface="Garamond" pitchFamily="18" charset="0"/>
              </a:defRPr>
            </a:lvl1pPr>
          </a:lstStyle>
          <a:p>
            <a:pPr defTabSz="914024"/>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r">
              <a:defRPr sz="1600">
                <a:latin typeface="Garamond" pitchFamily="18" charset="0"/>
              </a:defRPr>
            </a:lvl1pPr>
          </a:lstStyle>
          <a:p>
            <a:pPr defTabSz="914024"/>
            <a:fld id="{6F400BD0-49BF-48FC-8114-37C1D4F5AB3D}" type="slidenum">
              <a:rPr lang="en-US" altLang="en-US">
                <a:solidFill>
                  <a:srgbClr val="000000"/>
                </a:solidFill>
              </a:rPr>
              <a:pPr defTabSz="914024"/>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15848122"/>
      </p:ext>
    </p:extLst>
  </p:cSld>
  <p:clrMap bg1="lt1" tx1="dk1" bg2="lt2" tx2="dk2" accent1="accent1" accent2="accent2" accent3="accent3" accent4="accent4" accent5="accent5" accent6="accent6" hlink="hlink" folHlink="folHlink"/>
  <p:sldLayoutIdLst>
    <p:sldLayoutId id="2147485521" r:id="rId1"/>
    <p:sldLayoutId id="2147485522" r:id="rId2"/>
    <p:sldLayoutId id="2147485523" r:id="rId3"/>
    <p:sldLayoutId id="2147485524" r:id="rId4"/>
    <p:sldLayoutId id="2147485525" r:id="rId5"/>
    <p:sldLayoutId id="2147485526" r:id="rId6"/>
    <p:sldLayoutId id="2147485527" r:id="rId7"/>
    <p:sldLayoutId id="2147485528" r:id="rId8"/>
    <p:sldLayoutId id="2147485529" r:id="rId9"/>
    <p:sldLayoutId id="2147485530" r:id="rId10"/>
    <p:sldLayoutId id="214748553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11" algn="l" rtl="0" fontAlgn="base">
        <a:spcBef>
          <a:spcPct val="0"/>
        </a:spcBef>
        <a:spcAft>
          <a:spcPct val="0"/>
        </a:spcAft>
        <a:defRPr sz="4000">
          <a:solidFill>
            <a:schemeClr val="tx2"/>
          </a:solidFill>
          <a:latin typeface="Garamond" pitchFamily="18" charset="0"/>
        </a:defRPr>
      </a:lvl6pPr>
      <a:lvl7pPr marL="914024" algn="l" rtl="0" fontAlgn="base">
        <a:spcBef>
          <a:spcPct val="0"/>
        </a:spcBef>
        <a:spcAft>
          <a:spcPct val="0"/>
        </a:spcAft>
        <a:defRPr sz="4000">
          <a:solidFill>
            <a:schemeClr val="tx2"/>
          </a:solidFill>
          <a:latin typeface="Garamond" pitchFamily="18" charset="0"/>
        </a:defRPr>
      </a:lvl7pPr>
      <a:lvl8pPr marL="1371040" algn="l" rtl="0" fontAlgn="base">
        <a:spcBef>
          <a:spcPct val="0"/>
        </a:spcBef>
        <a:spcAft>
          <a:spcPct val="0"/>
        </a:spcAft>
        <a:defRPr sz="4000">
          <a:solidFill>
            <a:schemeClr val="tx2"/>
          </a:solidFill>
          <a:latin typeface="Garamond" pitchFamily="18" charset="0"/>
        </a:defRPr>
      </a:lvl8pPr>
      <a:lvl9pPr marL="1828052" algn="l" rtl="0" fontAlgn="base">
        <a:spcBef>
          <a:spcPct val="0"/>
        </a:spcBef>
        <a:spcAft>
          <a:spcPct val="0"/>
        </a:spcAft>
        <a:defRPr sz="4000">
          <a:solidFill>
            <a:schemeClr val="tx2"/>
          </a:solidFill>
          <a:latin typeface="Garamond" pitchFamily="18" charset="0"/>
        </a:defRPr>
      </a:lvl9pPr>
    </p:titleStyle>
    <p:bodyStyle>
      <a:lvl1pPr marL="342761" indent="-342761"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650" indent="-32530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1933" indent="-35069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301" indent="-31578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475" indent="-339587"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491"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499"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514"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8523"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024" rtl="0" eaLnBrk="1" latinLnBrk="0" hangingPunct="1">
        <a:defRPr sz="1800" kern="1200">
          <a:solidFill>
            <a:schemeClr val="tx1"/>
          </a:solidFill>
          <a:latin typeface="+mn-lt"/>
          <a:ea typeface="+mn-ea"/>
          <a:cs typeface="+mn-cs"/>
        </a:defRPr>
      </a:lvl1pPr>
      <a:lvl2pPr marL="457011" algn="l" defTabSz="914024" rtl="0" eaLnBrk="1" latinLnBrk="0" hangingPunct="1">
        <a:defRPr sz="1800" kern="1200">
          <a:solidFill>
            <a:schemeClr val="tx1"/>
          </a:solidFill>
          <a:latin typeface="+mn-lt"/>
          <a:ea typeface="+mn-ea"/>
          <a:cs typeface="+mn-cs"/>
        </a:defRPr>
      </a:lvl2pPr>
      <a:lvl3pPr marL="914024" algn="l" defTabSz="914024" rtl="0" eaLnBrk="1" latinLnBrk="0" hangingPunct="1">
        <a:defRPr sz="1800" kern="1200">
          <a:solidFill>
            <a:schemeClr val="tx1"/>
          </a:solidFill>
          <a:latin typeface="+mn-lt"/>
          <a:ea typeface="+mn-ea"/>
          <a:cs typeface="+mn-cs"/>
        </a:defRPr>
      </a:lvl3pPr>
      <a:lvl4pPr marL="1371040" algn="l" defTabSz="914024" rtl="0" eaLnBrk="1" latinLnBrk="0" hangingPunct="1">
        <a:defRPr sz="1800" kern="1200">
          <a:solidFill>
            <a:schemeClr val="tx1"/>
          </a:solidFill>
          <a:latin typeface="+mn-lt"/>
          <a:ea typeface="+mn-ea"/>
          <a:cs typeface="+mn-cs"/>
        </a:defRPr>
      </a:lvl4pPr>
      <a:lvl5pPr marL="1828052" algn="l" defTabSz="914024" rtl="0" eaLnBrk="1" latinLnBrk="0" hangingPunct="1">
        <a:defRPr sz="1800" kern="1200">
          <a:solidFill>
            <a:schemeClr val="tx1"/>
          </a:solidFill>
          <a:latin typeface="+mn-lt"/>
          <a:ea typeface="+mn-ea"/>
          <a:cs typeface="+mn-cs"/>
        </a:defRPr>
      </a:lvl5pPr>
      <a:lvl6pPr marL="2285064" algn="l" defTabSz="914024" rtl="0" eaLnBrk="1" latinLnBrk="0" hangingPunct="1">
        <a:defRPr sz="1800" kern="1200">
          <a:solidFill>
            <a:schemeClr val="tx1"/>
          </a:solidFill>
          <a:latin typeface="+mn-lt"/>
          <a:ea typeface="+mn-ea"/>
          <a:cs typeface="+mn-cs"/>
        </a:defRPr>
      </a:lvl6pPr>
      <a:lvl7pPr marL="2742079" algn="l" defTabSz="914024" rtl="0" eaLnBrk="1" latinLnBrk="0" hangingPunct="1">
        <a:defRPr sz="1800" kern="1200">
          <a:solidFill>
            <a:schemeClr val="tx1"/>
          </a:solidFill>
          <a:latin typeface="+mn-lt"/>
          <a:ea typeface="+mn-ea"/>
          <a:cs typeface="+mn-cs"/>
        </a:defRPr>
      </a:lvl7pPr>
      <a:lvl8pPr marL="3199088" algn="l" defTabSz="914024" rtl="0" eaLnBrk="1" latinLnBrk="0" hangingPunct="1">
        <a:defRPr sz="1800" kern="1200">
          <a:solidFill>
            <a:schemeClr val="tx1"/>
          </a:solidFill>
          <a:latin typeface="+mn-lt"/>
          <a:ea typeface="+mn-ea"/>
          <a:cs typeface="+mn-cs"/>
        </a:defRPr>
      </a:lvl8pPr>
      <a:lvl9pPr marL="3656104" algn="l" defTabSz="914024"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75632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ctr">
              <a:defRPr sz="1200">
                <a:latin typeface="Garamond" pitchFamily="18" charset="0"/>
              </a:defRPr>
            </a:lvl1pPr>
          </a:lstStyle>
          <a:p>
            <a:pPr defTabSz="914165"/>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r">
              <a:defRPr sz="1600">
                <a:latin typeface="Garamond" pitchFamily="18" charset="0"/>
              </a:defRPr>
            </a:lvl1pPr>
          </a:lstStyle>
          <a:p>
            <a:pPr defTabSz="914165"/>
            <a:fld id="{6F400BD0-49BF-48FC-8114-37C1D4F5AB3D}" type="slidenum">
              <a:rPr lang="en-US" altLang="en-US" smtClean="0">
                <a:solidFill>
                  <a:srgbClr val="000000"/>
                </a:solidFill>
              </a:rPr>
              <a:pPr defTabSz="914165"/>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Tree>
    <p:extLst>
      <p:ext uri="{BB962C8B-B14F-4D97-AF65-F5344CB8AC3E}">
        <p14:creationId xmlns:p14="http://schemas.microsoft.com/office/powerpoint/2010/main" val="1921638257"/>
      </p:ext>
    </p:extLst>
  </p:cSld>
  <p:clrMap bg1="lt1" tx1="dk1" bg2="lt2" tx2="dk2" accent1="accent1" accent2="accent2" accent3="accent3" accent4="accent4" accent5="accent5" accent6="accent6" hlink="hlink" folHlink="folHlink"/>
  <p:sldLayoutIdLst>
    <p:sldLayoutId id="2147485533" r:id="rId1"/>
    <p:sldLayoutId id="2147485534" r:id="rId2"/>
    <p:sldLayoutId id="2147485535" r:id="rId3"/>
    <p:sldLayoutId id="2147485536" r:id="rId4"/>
    <p:sldLayoutId id="2147485537" r:id="rId5"/>
    <p:sldLayoutId id="2147485538" r:id="rId6"/>
    <p:sldLayoutId id="2147485539" r:id="rId7"/>
    <p:sldLayoutId id="2147485540" r:id="rId8"/>
    <p:sldLayoutId id="2147485541" r:id="rId9"/>
    <p:sldLayoutId id="2147485542" r:id="rId10"/>
    <p:sldLayoutId id="2147485543"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82" algn="l" rtl="0" fontAlgn="base">
        <a:spcBef>
          <a:spcPct val="0"/>
        </a:spcBef>
        <a:spcAft>
          <a:spcPct val="0"/>
        </a:spcAft>
        <a:defRPr sz="4000">
          <a:solidFill>
            <a:schemeClr val="tx2"/>
          </a:solidFill>
          <a:latin typeface="Garamond" pitchFamily="18" charset="0"/>
        </a:defRPr>
      </a:lvl6pPr>
      <a:lvl7pPr marL="914165" algn="l" rtl="0" fontAlgn="base">
        <a:spcBef>
          <a:spcPct val="0"/>
        </a:spcBef>
        <a:spcAft>
          <a:spcPct val="0"/>
        </a:spcAft>
        <a:defRPr sz="4000">
          <a:solidFill>
            <a:schemeClr val="tx2"/>
          </a:solidFill>
          <a:latin typeface="Garamond" pitchFamily="18" charset="0"/>
        </a:defRPr>
      </a:lvl7pPr>
      <a:lvl8pPr marL="1371250" algn="l" rtl="0" fontAlgn="base">
        <a:spcBef>
          <a:spcPct val="0"/>
        </a:spcBef>
        <a:spcAft>
          <a:spcPct val="0"/>
        </a:spcAft>
        <a:defRPr sz="4000">
          <a:solidFill>
            <a:schemeClr val="tx2"/>
          </a:solidFill>
          <a:latin typeface="Garamond" pitchFamily="18" charset="0"/>
        </a:defRPr>
      </a:lvl8pPr>
      <a:lvl9pPr marL="1828332" algn="l" rtl="0" fontAlgn="base">
        <a:spcBef>
          <a:spcPct val="0"/>
        </a:spcBef>
        <a:spcAft>
          <a:spcPct val="0"/>
        </a:spcAft>
        <a:defRPr sz="4000">
          <a:solidFill>
            <a:schemeClr val="tx2"/>
          </a:solidFill>
          <a:latin typeface="Garamond" pitchFamily="18" charset="0"/>
        </a:defRPr>
      </a:lvl9pPr>
    </p:titleStyle>
    <p:bodyStyle>
      <a:lvl1pPr marL="342813" indent="-34281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753" indent="-32535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089" indent="-35074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507" indent="-31583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733" indent="-339639"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81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89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98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06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085850"/>
          </a:xfrm>
          <a:prstGeom prst="rect">
            <a:avLst/>
          </a:prstGeom>
          <a:solidFill>
            <a:schemeClr val="accent1"/>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4033" y="1250443"/>
            <a:ext cx="8897503" cy="522383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24033" y="6544372"/>
            <a:ext cx="1820636" cy="228600"/>
          </a:xfrm>
          <a:prstGeom prst="rect">
            <a:avLst/>
          </a:prstGeom>
        </p:spPr>
        <p:txBody>
          <a:bodyPr vert="horz" lIns="91440" tIns="45720" rIns="91440" bIns="45720" rtlCol="0" anchor="ctr"/>
          <a:lstStyle>
            <a:lvl1pPr algn="l">
              <a:defRPr sz="950">
                <a:solidFill>
                  <a:schemeClr val="tx1">
                    <a:alpha val="75000"/>
                  </a:schemeClr>
                </a:solidFill>
              </a:defRPr>
            </a:lvl1pPr>
          </a:lstStyle>
          <a:p>
            <a:endParaRPr lang="en-US">
              <a:solidFill>
                <a:prstClr val="black">
                  <a:alpha val="75000"/>
                </a:prstClr>
              </a:solidFill>
              <a:latin typeface="Calibri"/>
            </a:endParaRPr>
          </a:p>
        </p:txBody>
      </p:sp>
      <p:sp>
        <p:nvSpPr>
          <p:cNvPr id="5" name="Footer Placeholder 4"/>
          <p:cNvSpPr>
            <a:spLocks noGrp="1"/>
          </p:cNvSpPr>
          <p:nvPr>
            <p:ph type="ftr" sz="quarter" idx="3"/>
          </p:nvPr>
        </p:nvSpPr>
        <p:spPr>
          <a:xfrm>
            <a:off x="2548826" y="6544372"/>
            <a:ext cx="3771900" cy="228600"/>
          </a:xfrm>
          <a:prstGeom prst="rect">
            <a:avLst/>
          </a:prstGeom>
        </p:spPr>
        <p:txBody>
          <a:bodyPr vert="horz" lIns="91440" tIns="45720" rIns="91440" bIns="45720" rtlCol="0" anchor="ctr"/>
          <a:lstStyle>
            <a:lvl1pPr algn="l">
              <a:defRPr sz="950" cap="all" baseline="0">
                <a:solidFill>
                  <a:schemeClr val="tx1">
                    <a:alpha val="75000"/>
                  </a:schemeClr>
                </a:solidFill>
              </a:defRPr>
            </a:lvl1p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4"/>
          </p:nvPr>
        </p:nvSpPr>
        <p:spPr>
          <a:xfrm>
            <a:off x="6924883" y="6456309"/>
            <a:ext cx="2057400" cy="365125"/>
          </a:xfrm>
          <a:prstGeom prst="rect">
            <a:avLst/>
          </a:prstGeom>
        </p:spPr>
        <p:txBody>
          <a:bodyPr vert="horz" lIns="91440" tIns="45720" rIns="91440" bIns="45720" rtlCol="0" anchor="ctr"/>
          <a:lstStyle>
            <a:lvl1pPr algn="r">
              <a:defRPr sz="1600">
                <a:solidFill>
                  <a:schemeClr val="tx1"/>
                </a:solidFill>
              </a:defRPr>
            </a:lvl1p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072826778"/>
      </p:ext>
    </p:extLst>
  </p:cSld>
  <p:clrMap bg1="lt1" tx1="dk1" bg2="lt2" tx2="dk2" accent1="accent1" accent2="accent2" accent3="accent3" accent4="accent4" accent5="accent5" accent6="accent6" hlink="hlink" folHlink="folHlink"/>
  <p:sldLayoutIdLst>
    <p:sldLayoutId id="2147485666" r:id="rId1"/>
    <p:sldLayoutId id="2147485667" r:id="rId2"/>
    <p:sldLayoutId id="2147485668" r:id="rId3"/>
    <p:sldLayoutId id="2147485669" r:id="rId4"/>
    <p:sldLayoutId id="2147485670" r:id="rId5"/>
    <p:sldLayoutId id="2147485671" r:id="rId6"/>
    <p:sldLayoutId id="2147485672" r:id="rId7"/>
    <p:sldLayoutId id="2147485673" r:id="rId8"/>
    <p:sldLayoutId id="2147485674" r:id="rId9"/>
    <p:sldLayoutId id="2147485675" r:id="rId10"/>
    <p:sldLayoutId id="2147485676" r:id="rId11"/>
    <p:sldLayoutId id="2147485677" r:id="rId12"/>
  </p:sldLayoutIdLst>
  <p:hf hdr="0" ftr="0" dt="0"/>
  <p:txStyles>
    <p:titleStyle>
      <a:lvl1pPr marL="0" algn="ctr" defTabSz="914400" rtl="0" eaLnBrk="1" latinLnBrk="0" hangingPunct="1">
        <a:lnSpc>
          <a:spcPct val="90000"/>
        </a:lnSpc>
        <a:spcBef>
          <a:spcPct val="0"/>
        </a:spcBef>
        <a:buNone/>
        <a:defRPr sz="4800" kern="1200" spc="-120" baseline="0">
          <a:solidFill>
            <a:schemeClr val="bg1"/>
          </a:solidFill>
          <a:latin typeface="+mj-lt"/>
          <a:ea typeface="+mj-ea"/>
          <a:cs typeface="+mj-cs"/>
        </a:defRPr>
      </a:lvl1pPr>
    </p:titleStyle>
    <p:bodyStyle>
      <a:lvl1pPr marL="182880" indent="-182880" algn="l" defTabSz="914400" rtl="0" eaLnBrk="1" latinLnBrk="0" hangingPunct="1">
        <a:lnSpc>
          <a:spcPct val="85000"/>
        </a:lnSpc>
        <a:spcBef>
          <a:spcPts val="1300"/>
        </a:spcBef>
        <a:buFont typeface="Arial" panose="020B0604020202020204" pitchFamily="34" charset="0"/>
        <a:buChar char="•"/>
        <a:defRPr sz="2800" i="1" kern="1200">
          <a:solidFill>
            <a:schemeClr val="tx1"/>
          </a:solidFill>
          <a:latin typeface="+mn-lt"/>
          <a:ea typeface="+mn-ea"/>
          <a:cs typeface="+mn-cs"/>
        </a:defRPr>
      </a:lvl1pPr>
      <a:lvl2pPr marL="365760" indent="-182880" algn="l" defTabSz="914400" rtl="0" eaLnBrk="1" latinLnBrk="0" hangingPunct="1">
        <a:lnSpc>
          <a:spcPct val="85000"/>
        </a:lnSpc>
        <a:spcBef>
          <a:spcPts val="600"/>
        </a:spcBef>
        <a:buFont typeface="Calibri" panose="020F0502020204030204" pitchFamily="34" charset="0"/>
        <a:buChar char="‐"/>
        <a:defRPr sz="2400" kern="1200">
          <a:solidFill>
            <a:schemeClr val="tx1"/>
          </a:solidFill>
          <a:latin typeface="+mn-lt"/>
          <a:ea typeface="+mn-ea"/>
          <a:cs typeface="+mn-cs"/>
        </a:defRPr>
      </a:lvl2pPr>
      <a:lvl3pPr marL="548640" indent="-182880" algn="l" defTabSz="914400" rtl="0" eaLnBrk="1" latinLnBrk="0" hangingPunct="1">
        <a:lnSpc>
          <a:spcPct val="85000"/>
        </a:lnSpc>
        <a:spcBef>
          <a:spcPts val="600"/>
        </a:spcBef>
        <a:buFont typeface="Arial" panose="020B0604020202020204" pitchFamily="34" charset="0"/>
        <a:buChar char="•"/>
        <a:defRPr sz="2000" i="1" kern="1200">
          <a:solidFill>
            <a:schemeClr val="tx1"/>
          </a:solidFill>
          <a:latin typeface="+mn-lt"/>
          <a:ea typeface="+mn-ea"/>
          <a:cs typeface="+mn-cs"/>
        </a:defRPr>
      </a:lvl3pPr>
      <a:lvl4pPr marL="73152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884238"/>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1095375"/>
            <a:ext cx="8610600" cy="515302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charset="0"/>
              </a:defRPr>
            </a:lvl1pPr>
          </a:lstStyle>
          <a:p>
            <a:pPr fontAlgn="base">
              <a:spcBef>
                <a:spcPct val="0"/>
              </a:spcBef>
              <a:spcAft>
                <a:spcPct val="0"/>
              </a:spcAft>
              <a:defRPr/>
            </a:pPr>
            <a:endParaRPr lang="en-US">
              <a:solidFill>
                <a:srgbClr val="000000"/>
              </a:solidFill>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charset="0"/>
              </a:defRPr>
            </a:lvl1pPr>
          </a:lstStyle>
          <a:p>
            <a:pPr fontAlgn="base">
              <a:spcBef>
                <a:spcPct val="0"/>
              </a:spcBef>
              <a:spcAft>
                <a:spcPct val="0"/>
              </a:spcAft>
              <a:defRPr/>
            </a:pPr>
            <a:fld id="{FB5C1105-7C02-0A4A-BBB4-558A73CD3ACF}" type="slidenum">
              <a:rPr lang="en-US">
                <a:solidFill>
                  <a:srgbClr val="000000"/>
                </a:solidFill>
                <a:ea typeface="ＭＳ Ｐゴシック" charset="0"/>
                <a:cs typeface="ＭＳ Ｐゴシック" charset="0"/>
              </a:rPr>
              <a:pPr fontAlgn="base">
                <a:spcBef>
                  <a:spcPct val="0"/>
                </a:spcBef>
                <a:spcAft>
                  <a:spcPct val="0"/>
                </a:spcAft>
                <a:defRPr/>
              </a:pPr>
              <a:t>‹#›</a:t>
            </a:fld>
            <a:endParaRPr lang="en-US">
              <a:solidFill>
                <a:srgbClr val="000000"/>
              </a:solidFill>
              <a:ea typeface="ＭＳ Ｐゴシック" charset="0"/>
              <a:cs typeface="ＭＳ Ｐゴシック" charset="0"/>
            </a:endParaRPr>
          </a:p>
        </p:txBody>
      </p:sp>
      <p:sp>
        <p:nvSpPr>
          <p:cNvPr id="1030" name="Line 1032"/>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31"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032" name="Picture 7" descr="safari.png"/>
          <p:cNvPicPr>
            <a:picLocks noChangeAspect="1"/>
          </p:cNvPicPr>
          <p:nvPr userDrawn="1"/>
        </p:nvPicPr>
        <p:blipFill>
          <a:blip r:embed="rId14" cstate="screen">
            <a:extLst>
              <a:ext uri="{28A0092B-C50C-407E-A947-70E740481C1C}">
                <a14:useLocalDpi xmlns:a14="http://schemas.microsoft.com/office/drawing/2010/main"/>
              </a:ext>
            </a:extLst>
          </a:blip>
          <a:srcRect/>
          <a:stretch>
            <a:fillRect/>
          </a:stretch>
        </p:blipFill>
        <p:spPr bwMode="auto">
          <a:xfrm>
            <a:off x="180975" y="6602413"/>
            <a:ext cx="847725" cy="246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8738813"/>
      </p:ext>
    </p:extLst>
  </p:cSld>
  <p:clrMap bg1="lt1" tx1="dk1" bg2="lt2" tx2="dk2" accent1="accent1" accent2="accent2" accent3="accent3" accent4="accent4" accent5="accent5" accent6="accent6" hlink="hlink" folHlink="folHlink"/>
  <p:sldLayoutIdLst>
    <p:sldLayoutId id="2147485715" r:id="rId1"/>
    <p:sldLayoutId id="2147485716" r:id="rId2"/>
    <p:sldLayoutId id="2147485717" r:id="rId3"/>
    <p:sldLayoutId id="2147485718" r:id="rId4"/>
    <p:sldLayoutId id="2147485719" r:id="rId5"/>
    <p:sldLayoutId id="2147485720" r:id="rId6"/>
    <p:sldLayoutId id="2147485721" r:id="rId7"/>
    <p:sldLayoutId id="2147485722" r:id="rId8"/>
    <p:sldLayoutId id="2147485723" r:id="rId9"/>
    <p:sldLayoutId id="2147485724" r:id="rId10"/>
    <p:sldLayoutId id="2147485725" r:id="rId11"/>
    <p:sldLayoutId id="2147485726"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53336"/>
            <a:ext cx="2133600" cy="268139"/>
          </a:xfrm>
          <a:prstGeom prst="rect">
            <a:avLst/>
          </a:prstGeom>
        </p:spPr>
        <p:txBody>
          <a:bodyPr vert="horz" lIns="91440" tIns="45720" rIns="91440" bIns="45720" rtlCol="0" anchor="ctr"/>
          <a:lstStyle>
            <a:lvl1pPr algn="l">
              <a:defRPr sz="1200">
                <a:solidFill>
                  <a:schemeClr val="tx1">
                    <a:tint val="75000"/>
                  </a:schemeClr>
                </a:solidFill>
              </a:defRPr>
            </a:lvl1pPr>
          </a:lstStyle>
          <a:p>
            <a:pPr latinLnBrk="1"/>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3"/>
          </p:nvPr>
        </p:nvSpPr>
        <p:spPr>
          <a:xfrm>
            <a:off x="3124200" y="6453336"/>
            <a:ext cx="2895600" cy="268139"/>
          </a:xfrm>
          <a:prstGeom prst="rect">
            <a:avLst/>
          </a:prstGeom>
        </p:spPr>
        <p:txBody>
          <a:bodyPr vert="horz" lIns="91440" tIns="45720" rIns="91440" bIns="45720" rtlCol="0" anchor="ctr"/>
          <a:lstStyle>
            <a:lvl1pPr algn="ctr">
              <a:defRPr sz="1200">
                <a:solidFill>
                  <a:schemeClr val="tx1">
                    <a:tint val="75000"/>
                  </a:schemeClr>
                </a:solidFill>
              </a:defRPr>
            </a:lvl1pPr>
          </a:lstStyle>
          <a:p>
            <a:pPr latinLnBrk="1"/>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4"/>
          </p:nvPr>
        </p:nvSpPr>
        <p:spPr>
          <a:xfrm>
            <a:off x="6553200" y="6453336"/>
            <a:ext cx="2133600" cy="268139"/>
          </a:xfrm>
          <a:prstGeom prst="rect">
            <a:avLst/>
          </a:prstGeom>
        </p:spPr>
        <p:txBody>
          <a:bodyPr vert="horz" lIns="91440" tIns="45720" rIns="91440" bIns="45720" rtlCol="0" anchor="ctr"/>
          <a:lstStyle>
            <a:lvl1pPr algn="r">
              <a:defRPr sz="1200">
                <a:solidFill>
                  <a:schemeClr val="tx1">
                    <a:tint val="75000"/>
                  </a:schemeClr>
                </a:solidFill>
              </a:defRPr>
            </a:lvl1pPr>
          </a:lstStyle>
          <a:p>
            <a:pPr latinLnBrk="1"/>
            <a:fld id="{4BEDD84E-25D4-4983-8AA1-2863C96F08D9}" type="slidenum">
              <a:rPr lang="ko-KR" altLang="en-US" smtClean="0">
                <a:solidFill>
                  <a:prstClr val="black">
                    <a:tint val="75000"/>
                  </a:prstClr>
                </a:solidFill>
                <a:latin typeface="Calibri"/>
                <a:ea typeface="나눔고딕"/>
              </a:rPr>
              <a:pPr latinLnBrk="1"/>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1377926446"/>
      </p:ext>
    </p:extLst>
  </p:cSld>
  <p:clrMap bg1="lt1" tx1="dk1" bg2="lt2" tx2="dk2" accent1="accent1" accent2="accent2" accent3="accent3" accent4="accent4" accent5="accent5" accent6="accent6" hlink="hlink" folHlink="folHlink"/>
  <p:sldLayoutIdLst>
    <p:sldLayoutId id="2147486473" r:id="rId1"/>
    <p:sldLayoutId id="2147486474" r:id="rId2"/>
    <p:sldLayoutId id="2147486475" r:id="rId3"/>
    <p:sldLayoutId id="2147486476" r:id="rId4"/>
    <p:sldLayoutId id="2147486477" r:id="rId5"/>
    <p:sldLayoutId id="2147486478" r:id="rId6"/>
    <p:sldLayoutId id="2147486479" r:id="rId7"/>
  </p:sldLayoutIdLst>
  <p:hf hdr="0" ftr="0" dt="0"/>
  <p:txStyles>
    <p:titleStyle>
      <a:lvl1pPr algn="ctr" defTabSz="914400" rtl="0" eaLnBrk="1" latinLnBrk="1" hangingPunct="1">
        <a:spcBef>
          <a:spcPct val="0"/>
        </a:spcBef>
        <a:buNone/>
        <a:defRPr sz="4000" b="1" kern="1200">
          <a:solidFill>
            <a:schemeClr val="tx1"/>
          </a:solidFill>
          <a:latin typeface="+mj-lt"/>
          <a:ea typeface="+mj-ea"/>
          <a:cs typeface="+mj-cs"/>
        </a:defRPr>
      </a:lvl1pPr>
    </p:titleStyle>
    <p:bodyStyle>
      <a:lvl1pPr marL="342900" indent="-342900" algn="l" defTabSz="914400" rtl="0" eaLnBrk="1" latinLnBrk="1" hangingPunct="1">
        <a:spcBef>
          <a:spcPts val="5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1" hangingPunct="1">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1" hangingPunct="1">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1" hangingPunct="1">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1" hangingPunct="1">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218258153"/>
      </p:ext>
    </p:extLst>
  </p:cSld>
  <p:clrMap bg1="lt1" tx1="dk1" bg2="lt2" tx2="dk2" accent1="accent1" accent2="accent2" accent3="accent3" accent4="accent4" accent5="accent5" accent6="accent6" hlink="hlink" folHlink="folHlink"/>
  <p:sldLayoutIdLst>
    <p:sldLayoutId id="2147486595" r:id="rId1"/>
    <p:sldLayoutId id="2147486596" r:id="rId2"/>
    <p:sldLayoutId id="2147486597" r:id="rId3"/>
    <p:sldLayoutId id="2147486598" r:id="rId4"/>
    <p:sldLayoutId id="2147486599" r:id="rId5"/>
    <p:sldLayoutId id="2147486600" r:id="rId6"/>
    <p:sldLayoutId id="2147486601" r:id="rId7"/>
    <p:sldLayoutId id="2147486602" r:id="rId8"/>
    <p:sldLayoutId id="2147486603" r:id="rId9"/>
    <p:sldLayoutId id="2147486604" r:id="rId10"/>
    <p:sldLayoutId id="2147486605"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96494495"/>
      </p:ext>
    </p:extLst>
  </p:cSld>
  <p:clrMap bg1="lt1" tx1="dk1" bg2="lt2" tx2="dk2" accent1="accent1" accent2="accent2" accent3="accent3" accent4="accent4" accent5="accent5" accent6="accent6" hlink="hlink" folHlink="folHlink"/>
  <p:sldLayoutIdLst>
    <p:sldLayoutId id="2147486872" r:id="rId1"/>
    <p:sldLayoutId id="2147486873" r:id="rId2"/>
    <p:sldLayoutId id="2147486874" r:id="rId3"/>
    <p:sldLayoutId id="2147486875" r:id="rId4"/>
    <p:sldLayoutId id="2147486876" r:id="rId5"/>
    <p:sldLayoutId id="2147486877" r:id="rId6"/>
    <p:sldLayoutId id="2147486878" r:id="rId7"/>
    <p:sldLayoutId id="2147486879" r:id="rId8"/>
    <p:sldLayoutId id="2147486880" r:id="rId9"/>
    <p:sldLayoutId id="2147486881" r:id="rId10"/>
    <p:sldLayoutId id="2147486882"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1074"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31075"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B223C560-0E5F-EA4E-BC8F-576A57968152}" type="slidenum">
              <a:rPr lang="en-US" altLang="en-US"/>
              <a:pPr>
                <a:defRPr/>
              </a:pPr>
              <a:t>‹#›</a:t>
            </a:fld>
            <a:endParaRPr lang="en-US" altLang="en-US"/>
          </a:p>
        </p:txBody>
      </p:sp>
      <p:sp>
        <p:nvSpPr>
          <p:cNvPr id="131078"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31079"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31080"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179388" y="6453188"/>
            <a:ext cx="1079500" cy="312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3472234"/>
      </p:ext>
    </p:extLst>
  </p:cSld>
  <p:clrMap bg1="lt1" tx1="dk1" bg2="lt2" tx2="dk2" accent1="accent1" accent2="accent2" accent3="accent3" accent4="accent4" accent5="accent5" accent6="accent6" hlink="hlink" folHlink="folHlink"/>
  <p:sldLayoutIdLst>
    <p:sldLayoutId id="2147487121" r:id="rId1"/>
    <p:sldLayoutId id="2147487122" r:id="rId2"/>
    <p:sldLayoutId id="2147487123" r:id="rId3"/>
    <p:sldLayoutId id="2147487124" r:id="rId4"/>
    <p:sldLayoutId id="2147487125" r:id="rId5"/>
    <p:sldLayoutId id="2147487126" r:id="rId6"/>
    <p:sldLayoutId id="2147487127" r:id="rId7"/>
    <p:sldLayoutId id="2147487128" r:id="rId8"/>
    <p:sldLayoutId id="2147487129" r:id="rId9"/>
    <p:sldLayoutId id="2147487130" r:id="rId10"/>
    <p:sldLayoutId id="214748713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085850"/>
          </a:xfrm>
          <a:prstGeom prst="rect">
            <a:avLst/>
          </a:prstGeom>
          <a:solidFill>
            <a:schemeClr val="accent1"/>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4033" y="1250443"/>
            <a:ext cx="8897503" cy="522383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24033" y="6544372"/>
            <a:ext cx="1820636" cy="228600"/>
          </a:xfrm>
          <a:prstGeom prst="rect">
            <a:avLst/>
          </a:prstGeom>
        </p:spPr>
        <p:txBody>
          <a:bodyPr vert="horz" lIns="91440" tIns="45720" rIns="91440" bIns="45720" rtlCol="0" anchor="ctr"/>
          <a:lstStyle>
            <a:lvl1pPr algn="l">
              <a:defRPr sz="950">
                <a:solidFill>
                  <a:schemeClr val="tx1">
                    <a:alpha val="75000"/>
                  </a:schemeClr>
                </a:solidFill>
              </a:defRPr>
            </a:lvl1pPr>
          </a:lstStyle>
          <a:p>
            <a:endParaRPr lang="en-US">
              <a:solidFill>
                <a:prstClr val="black">
                  <a:alpha val="75000"/>
                </a:prstClr>
              </a:solidFill>
              <a:latin typeface="Calibri"/>
            </a:endParaRPr>
          </a:p>
        </p:txBody>
      </p:sp>
      <p:sp>
        <p:nvSpPr>
          <p:cNvPr id="5" name="Footer Placeholder 4"/>
          <p:cNvSpPr>
            <a:spLocks noGrp="1"/>
          </p:cNvSpPr>
          <p:nvPr>
            <p:ph type="ftr" sz="quarter" idx="3"/>
          </p:nvPr>
        </p:nvSpPr>
        <p:spPr>
          <a:xfrm>
            <a:off x="2548826" y="6544372"/>
            <a:ext cx="3771900" cy="228600"/>
          </a:xfrm>
          <a:prstGeom prst="rect">
            <a:avLst/>
          </a:prstGeom>
        </p:spPr>
        <p:txBody>
          <a:bodyPr vert="horz" lIns="91440" tIns="45720" rIns="91440" bIns="45720" rtlCol="0" anchor="ctr"/>
          <a:lstStyle>
            <a:lvl1pPr algn="l">
              <a:defRPr sz="950" cap="all" baseline="0">
                <a:solidFill>
                  <a:schemeClr val="tx1">
                    <a:alpha val="75000"/>
                  </a:schemeClr>
                </a:solidFill>
              </a:defRPr>
            </a:lvl1p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4"/>
          </p:nvPr>
        </p:nvSpPr>
        <p:spPr>
          <a:xfrm>
            <a:off x="6924883" y="6456309"/>
            <a:ext cx="2057400" cy="365125"/>
          </a:xfrm>
          <a:prstGeom prst="rect">
            <a:avLst/>
          </a:prstGeom>
        </p:spPr>
        <p:txBody>
          <a:bodyPr vert="horz" lIns="91440" tIns="45720" rIns="91440" bIns="45720" rtlCol="0" anchor="ctr"/>
          <a:lstStyle>
            <a:lvl1pPr algn="r">
              <a:defRPr sz="1600">
                <a:solidFill>
                  <a:schemeClr val="tx1"/>
                </a:solidFill>
              </a:defRPr>
            </a:lvl1p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929406329"/>
      </p:ext>
    </p:extLst>
  </p:cSld>
  <p:clrMap bg1="lt1" tx1="dk1" bg2="lt2" tx2="dk2" accent1="accent1" accent2="accent2" accent3="accent3" accent4="accent4" accent5="accent5" accent6="accent6" hlink="hlink" folHlink="folHlink"/>
  <p:sldLayoutIdLst>
    <p:sldLayoutId id="2147487145" r:id="rId1"/>
    <p:sldLayoutId id="2147487146" r:id="rId2"/>
    <p:sldLayoutId id="2147487147" r:id="rId3"/>
    <p:sldLayoutId id="2147487148" r:id="rId4"/>
    <p:sldLayoutId id="2147487149" r:id="rId5"/>
    <p:sldLayoutId id="2147487150" r:id="rId6"/>
    <p:sldLayoutId id="2147487151" r:id="rId7"/>
    <p:sldLayoutId id="2147487152" r:id="rId8"/>
    <p:sldLayoutId id="2147487153" r:id="rId9"/>
    <p:sldLayoutId id="2147487154" r:id="rId10"/>
    <p:sldLayoutId id="2147487155" r:id="rId11"/>
    <p:sldLayoutId id="2147487156" r:id="rId12"/>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marL="0" algn="ctr" defTabSz="914400" rtl="0" eaLnBrk="1" latinLnBrk="0" hangingPunct="1">
        <a:lnSpc>
          <a:spcPct val="90000"/>
        </a:lnSpc>
        <a:spcBef>
          <a:spcPct val="0"/>
        </a:spcBef>
        <a:buNone/>
        <a:defRPr sz="4800" kern="1200" spc="-120" baseline="0">
          <a:solidFill>
            <a:schemeClr val="bg1"/>
          </a:solidFill>
          <a:latin typeface="+mj-lt"/>
          <a:ea typeface="+mj-ea"/>
          <a:cs typeface="+mj-cs"/>
        </a:defRPr>
      </a:lvl1pPr>
    </p:titleStyle>
    <p:bodyStyle>
      <a:lvl1pPr marL="182880" indent="-182880" algn="l" defTabSz="914400" rtl="0" eaLnBrk="1" latinLnBrk="0" hangingPunct="1">
        <a:lnSpc>
          <a:spcPct val="85000"/>
        </a:lnSpc>
        <a:spcBef>
          <a:spcPts val="1300"/>
        </a:spcBef>
        <a:buFont typeface="Arial" panose="020B0604020202020204" pitchFamily="34" charset="0"/>
        <a:buChar char="•"/>
        <a:defRPr sz="2800" i="1" kern="1200">
          <a:solidFill>
            <a:schemeClr val="tx1"/>
          </a:solidFill>
          <a:latin typeface="+mn-lt"/>
          <a:ea typeface="+mn-ea"/>
          <a:cs typeface="+mn-cs"/>
        </a:defRPr>
      </a:lvl1pPr>
      <a:lvl2pPr marL="365760" indent="-182880" algn="l" defTabSz="914400" rtl="0" eaLnBrk="1" latinLnBrk="0" hangingPunct="1">
        <a:lnSpc>
          <a:spcPct val="85000"/>
        </a:lnSpc>
        <a:spcBef>
          <a:spcPts val="600"/>
        </a:spcBef>
        <a:buFont typeface="Calibri" panose="020F0502020204030204" pitchFamily="34" charset="0"/>
        <a:buChar char="‐"/>
        <a:defRPr sz="2400" kern="1200">
          <a:solidFill>
            <a:schemeClr val="tx1"/>
          </a:solidFill>
          <a:latin typeface="+mn-lt"/>
          <a:ea typeface="+mn-ea"/>
          <a:cs typeface="+mn-cs"/>
        </a:defRPr>
      </a:lvl2pPr>
      <a:lvl3pPr marL="548640" indent="-182880" algn="l" defTabSz="914400" rtl="0" eaLnBrk="1" latinLnBrk="0" hangingPunct="1">
        <a:lnSpc>
          <a:spcPct val="85000"/>
        </a:lnSpc>
        <a:spcBef>
          <a:spcPts val="600"/>
        </a:spcBef>
        <a:buFont typeface="Arial" panose="020B0604020202020204" pitchFamily="34" charset="0"/>
        <a:buChar char="•"/>
        <a:defRPr sz="2000" i="1" kern="1200">
          <a:solidFill>
            <a:schemeClr val="tx1"/>
          </a:solidFill>
          <a:latin typeface="+mn-lt"/>
          <a:ea typeface="+mn-ea"/>
          <a:cs typeface="+mn-cs"/>
        </a:defRPr>
      </a:lvl3pPr>
      <a:lvl4pPr marL="73152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548319655"/>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998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69987"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EFC36330-171D-874A-B302-CA3D70443983}" type="slidenum">
              <a:rPr lang="en-US" altLang="en-US"/>
              <a:pPr>
                <a:defRPr/>
              </a:pPr>
              <a:t>‹#›</a:t>
            </a:fld>
            <a:endParaRPr lang="en-US" altLang="en-US"/>
          </a:p>
        </p:txBody>
      </p:sp>
      <p:sp>
        <p:nvSpPr>
          <p:cNvPr id="169990"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69991"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69992"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179388" y="6453188"/>
            <a:ext cx="1079500" cy="312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560839"/>
      </p:ext>
    </p:extLst>
  </p:cSld>
  <p:clrMap bg1="lt1" tx1="dk1" bg2="lt2" tx2="dk2" accent1="accent1" accent2="accent2" accent3="accent3" accent4="accent4" accent5="accent5" accent6="accent6" hlink="hlink" folHlink="folHlink"/>
  <p:sldLayoutIdLst>
    <p:sldLayoutId id="2147487195" r:id="rId1"/>
    <p:sldLayoutId id="2147487196" r:id="rId2"/>
    <p:sldLayoutId id="2147487197" r:id="rId3"/>
    <p:sldLayoutId id="2147487198" r:id="rId4"/>
    <p:sldLayoutId id="2147487199" r:id="rId5"/>
    <p:sldLayoutId id="2147487200" r:id="rId6"/>
    <p:sldLayoutId id="2147487201" r:id="rId7"/>
    <p:sldLayoutId id="2147487202" r:id="rId8"/>
    <p:sldLayoutId id="2147487203" r:id="rId9"/>
    <p:sldLayoutId id="2147487204" r:id="rId10"/>
    <p:sldLayoutId id="2147487205"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8914"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38915"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72694B9D-8BFE-654E-8D86-2D1B27ECA5D0}" type="slidenum">
              <a:rPr lang="en-US" altLang="en-US"/>
              <a:pPr>
                <a:defRPr/>
              </a:pPr>
              <a:t>‹#›</a:t>
            </a:fld>
            <a:endParaRPr lang="en-US" altLang="en-US"/>
          </a:p>
        </p:txBody>
      </p:sp>
      <p:sp>
        <p:nvSpPr>
          <p:cNvPr id="38918"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38919"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237550987"/>
      </p:ext>
    </p:extLst>
  </p:cSld>
  <p:clrMap bg1="lt1" tx1="dk1" bg2="lt2" tx2="dk2" accent1="accent1" accent2="accent2" accent3="accent3" accent4="accent4" accent5="accent5" accent6="accent6" hlink="hlink" folHlink="folHlink"/>
  <p:sldLayoutIdLst>
    <p:sldLayoutId id="2147487207" r:id="rId1"/>
    <p:sldLayoutId id="2147487208" r:id="rId2"/>
    <p:sldLayoutId id="2147487209" r:id="rId3"/>
    <p:sldLayoutId id="2147487210" r:id="rId4"/>
    <p:sldLayoutId id="2147487211" r:id="rId5"/>
    <p:sldLayoutId id="2147487212" r:id="rId6"/>
    <p:sldLayoutId id="2147487213" r:id="rId7"/>
    <p:sldLayoutId id="2147487214" r:id="rId8"/>
    <p:sldLayoutId id="2147487215" r:id="rId9"/>
    <p:sldLayoutId id="2147487216" r:id="rId10"/>
    <p:sldLayoutId id="2147487217"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894431041"/>
      </p:ext>
    </p:extLst>
  </p:cSld>
  <p:clrMap bg1="lt1" tx1="dk1" bg2="lt2" tx2="dk2" accent1="accent1" accent2="accent2" accent3="accent3" accent4="accent4" accent5="accent5" accent6="accent6" hlink="hlink" folHlink="folHlink"/>
  <p:sldLayoutIdLst>
    <p:sldLayoutId id="2147487259" r:id="rId1"/>
    <p:sldLayoutId id="2147487260" r:id="rId2"/>
    <p:sldLayoutId id="2147487261" r:id="rId3"/>
    <p:sldLayoutId id="2147487262" r:id="rId4"/>
    <p:sldLayoutId id="2147487263" r:id="rId5"/>
    <p:sldLayoutId id="2147487264" r:id="rId6"/>
    <p:sldLayoutId id="2147487265" r:id="rId7"/>
    <p:sldLayoutId id="2147487266" r:id="rId8"/>
    <p:sldLayoutId id="2147487267" r:id="rId9"/>
    <p:sldLayoutId id="2147487268" r:id="rId10"/>
    <p:sldLayoutId id="2147487269"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007527537"/>
      </p:ext>
    </p:extLst>
  </p:cSld>
  <p:clrMap bg1="lt1" tx1="dk1" bg2="lt2" tx2="dk2" accent1="accent1" accent2="accent2" accent3="accent3" accent4="accent4" accent5="accent5" accent6="accent6" hlink="hlink" folHlink="folHlink"/>
  <p:sldLayoutIdLst>
    <p:sldLayoutId id="2147487575" r:id="rId1"/>
    <p:sldLayoutId id="2147487576" r:id="rId2"/>
    <p:sldLayoutId id="2147487577" r:id="rId3"/>
    <p:sldLayoutId id="2147487578" r:id="rId4"/>
    <p:sldLayoutId id="2147487579" r:id="rId5"/>
    <p:sldLayoutId id="2147487580" r:id="rId6"/>
    <p:sldLayoutId id="2147487581" r:id="rId7"/>
    <p:sldLayoutId id="2147487582" r:id="rId8"/>
    <p:sldLayoutId id="2147487583" r:id="rId9"/>
    <p:sldLayoutId id="2147487584" r:id="rId10"/>
    <p:sldLayoutId id="2147487585"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024069023"/>
      </p:ext>
    </p:extLst>
  </p:cSld>
  <p:clrMap bg1="lt1" tx1="dk1" bg2="lt2" tx2="dk2" accent1="accent1" accent2="accent2" accent3="accent3" accent4="accent4" accent5="accent5" accent6="accent6" hlink="hlink" folHlink="folHlink"/>
  <p:sldLayoutIdLst>
    <p:sldLayoutId id="2147487624" r:id="rId1"/>
    <p:sldLayoutId id="2147487625" r:id="rId2"/>
    <p:sldLayoutId id="2147487626" r:id="rId3"/>
    <p:sldLayoutId id="2147487627" r:id="rId4"/>
    <p:sldLayoutId id="2147487628" r:id="rId5"/>
    <p:sldLayoutId id="2147487629" r:id="rId6"/>
    <p:sldLayoutId id="2147487630" r:id="rId7"/>
    <p:sldLayoutId id="2147487631" r:id="rId8"/>
    <p:sldLayoutId id="2147487632" r:id="rId9"/>
    <p:sldLayoutId id="2147487633" r:id="rId10"/>
    <p:sldLayoutId id="2147487634"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a:t>按一下以編輯母片標題樣式</a:t>
            </a:r>
            <a:endParaRPr lang="en-US" altLang="en-US"/>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ltLang="en-US"/>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900">
                <a:latin typeface="Garamond" pitchFamily="18" charset="0"/>
              </a:defRPr>
            </a:lvl1pPr>
          </a:lstStyle>
          <a:p>
            <a:endParaRPr 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Garamond" pitchFamily="18" charset="0"/>
              </a:defRPr>
            </a:lvl1pPr>
          </a:lstStyle>
          <a:p>
            <a:fld id="{4CAE9295-42F8-0747-9AE1-33958E89C374}" type="slidenum">
              <a:rPr lang="en-US" smtClean="0">
                <a:solidFill>
                  <a:srgbClr val="000000"/>
                </a:solidFill>
              </a:rPr>
              <a:pPr/>
              <a:t>‹#›</a:t>
            </a:fld>
            <a:endParaRPr 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sz="1350">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sz="1350">
              <a:solidFill>
                <a:srgbClr val="000000"/>
              </a:solidFill>
            </a:endParaRPr>
          </a:p>
        </p:txBody>
      </p:sp>
      <p:pic>
        <p:nvPicPr>
          <p:cNvPr id="8" name="Picture 7" descr="safari.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826463370"/>
      </p:ext>
    </p:extLst>
  </p:cSld>
  <p:clrMap bg1="lt1" tx1="dk1" bg2="lt2" tx2="dk2" accent1="accent1" accent2="accent2" accent3="accent3" accent4="accent4" accent5="accent5" accent6="accent6" hlink="hlink" folHlink="folHlink"/>
  <p:sldLayoutIdLst>
    <p:sldLayoutId id="2147487744" r:id="rId1"/>
    <p:sldLayoutId id="2147487745" r:id="rId2"/>
    <p:sldLayoutId id="2147487746" r:id="rId3"/>
    <p:sldLayoutId id="2147487747" r:id="rId4"/>
    <p:sldLayoutId id="2147487748" r:id="rId5"/>
    <p:sldLayoutId id="2147487749" r:id="rId6"/>
    <p:sldLayoutId id="2147487750" r:id="rId7"/>
    <p:sldLayoutId id="2147487751" r:id="rId8"/>
    <p:sldLayoutId id="2147487752" r:id="rId9"/>
    <p:sldLayoutId id="2147487753" r:id="rId10"/>
    <p:sldLayoutId id="2147487754" r:id="rId11"/>
  </p:sldLayoutIdLst>
  <p:transition/>
  <p:hf hdr="0" ftr="0" dt="0"/>
  <p:txStyles>
    <p:titleStyle>
      <a:lvl1pPr algn="l" rtl="0" eaLnBrk="1" fontAlgn="base" hangingPunct="1">
        <a:spcBef>
          <a:spcPct val="0"/>
        </a:spcBef>
        <a:spcAft>
          <a:spcPct val="0"/>
        </a:spcAft>
        <a:defRPr sz="3000">
          <a:solidFill>
            <a:schemeClr val="tx2"/>
          </a:solidFill>
          <a:latin typeface="+mj-lt"/>
          <a:ea typeface="+mj-ea"/>
          <a:cs typeface="+mj-cs"/>
        </a:defRPr>
      </a:lvl1pPr>
      <a:lvl2pPr algn="l" rtl="0" eaLnBrk="1" fontAlgn="base" hangingPunct="1">
        <a:spcBef>
          <a:spcPct val="0"/>
        </a:spcBef>
        <a:spcAft>
          <a:spcPct val="0"/>
        </a:spcAft>
        <a:defRPr sz="3000">
          <a:solidFill>
            <a:schemeClr val="tx2"/>
          </a:solidFill>
          <a:latin typeface="Garamond" pitchFamily="18" charset="0"/>
        </a:defRPr>
      </a:lvl2pPr>
      <a:lvl3pPr algn="l" rtl="0" eaLnBrk="1" fontAlgn="base" hangingPunct="1">
        <a:spcBef>
          <a:spcPct val="0"/>
        </a:spcBef>
        <a:spcAft>
          <a:spcPct val="0"/>
        </a:spcAft>
        <a:defRPr sz="3000">
          <a:solidFill>
            <a:schemeClr val="tx2"/>
          </a:solidFill>
          <a:latin typeface="Garamond" pitchFamily="18" charset="0"/>
        </a:defRPr>
      </a:lvl3pPr>
      <a:lvl4pPr algn="l" rtl="0" eaLnBrk="1" fontAlgn="base" hangingPunct="1">
        <a:spcBef>
          <a:spcPct val="0"/>
        </a:spcBef>
        <a:spcAft>
          <a:spcPct val="0"/>
        </a:spcAft>
        <a:defRPr sz="3000">
          <a:solidFill>
            <a:schemeClr val="tx2"/>
          </a:solidFill>
          <a:latin typeface="Garamond" pitchFamily="18" charset="0"/>
        </a:defRPr>
      </a:lvl4pPr>
      <a:lvl5pPr algn="l" rtl="0" eaLnBrk="1" fontAlgn="base" hangingPunct="1">
        <a:spcBef>
          <a:spcPct val="0"/>
        </a:spcBef>
        <a:spcAft>
          <a:spcPct val="0"/>
        </a:spcAft>
        <a:defRPr sz="3000">
          <a:solidFill>
            <a:schemeClr val="tx2"/>
          </a:solidFill>
          <a:latin typeface="Garamond" pitchFamily="18" charset="0"/>
        </a:defRPr>
      </a:lvl5pPr>
      <a:lvl6pPr marL="342900" algn="l" rtl="0" eaLnBrk="1" fontAlgn="base" hangingPunct="1">
        <a:spcBef>
          <a:spcPct val="0"/>
        </a:spcBef>
        <a:spcAft>
          <a:spcPct val="0"/>
        </a:spcAft>
        <a:defRPr sz="3000">
          <a:solidFill>
            <a:schemeClr val="tx2"/>
          </a:solidFill>
          <a:latin typeface="Garamond" pitchFamily="18" charset="0"/>
        </a:defRPr>
      </a:lvl6pPr>
      <a:lvl7pPr marL="685800" algn="l" rtl="0" eaLnBrk="1" fontAlgn="base" hangingPunct="1">
        <a:spcBef>
          <a:spcPct val="0"/>
        </a:spcBef>
        <a:spcAft>
          <a:spcPct val="0"/>
        </a:spcAft>
        <a:defRPr sz="3000">
          <a:solidFill>
            <a:schemeClr val="tx2"/>
          </a:solidFill>
          <a:latin typeface="Garamond" pitchFamily="18" charset="0"/>
        </a:defRPr>
      </a:lvl7pPr>
      <a:lvl8pPr marL="1028700" algn="l" rtl="0" eaLnBrk="1" fontAlgn="base" hangingPunct="1">
        <a:spcBef>
          <a:spcPct val="0"/>
        </a:spcBef>
        <a:spcAft>
          <a:spcPct val="0"/>
        </a:spcAft>
        <a:defRPr sz="3000">
          <a:solidFill>
            <a:schemeClr val="tx2"/>
          </a:solidFill>
          <a:latin typeface="Garamond" pitchFamily="18" charset="0"/>
        </a:defRPr>
      </a:lvl8pPr>
      <a:lvl9pPr marL="1371600" algn="l" rtl="0" eaLnBrk="1" fontAlgn="base" hangingPunct="1">
        <a:spcBef>
          <a:spcPct val="0"/>
        </a:spcBef>
        <a:spcAft>
          <a:spcPct val="0"/>
        </a:spcAft>
        <a:defRPr sz="3000">
          <a:solidFill>
            <a:schemeClr val="tx2"/>
          </a:solidFill>
          <a:latin typeface="Garamond" pitchFamily="18" charset="0"/>
        </a:defRPr>
      </a:lvl9pPr>
    </p:titleStyle>
    <p:bodyStyle>
      <a:lvl1pPr marL="257175" indent="-257175" algn="l" rtl="0" eaLnBrk="1" fontAlgn="base" hangingPunct="1">
        <a:spcBef>
          <a:spcPct val="20000"/>
        </a:spcBef>
        <a:spcAft>
          <a:spcPct val="0"/>
        </a:spcAft>
        <a:buClr>
          <a:schemeClr val="accent1"/>
        </a:buClr>
        <a:buSzPct val="65000"/>
        <a:buFont typeface="Wingdings" pitchFamily="2" charset="2"/>
        <a:buChar char="n"/>
        <a:defRPr sz="1800">
          <a:solidFill>
            <a:schemeClr val="tx1"/>
          </a:solidFill>
          <a:latin typeface="+mn-lt"/>
          <a:ea typeface="+mn-ea"/>
          <a:cs typeface="+mn-cs"/>
        </a:defRPr>
      </a:lvl1pPr>
      <a:lvl2pPr marL="502444" indent="-244079" algn="l" rtl="0" eaLnBrk="1" fontAlgn="base" hangingPunct="1">
        <a:spcBef>
          <a:spcPct val="20000"/>
        </a:spcBef>
        <a:spcAft>
          <a:spcPct val="0"/>
        </a:spcAft>
        <a:buClr>
          <a:schemeClr val="accent2"/>
        </a:buClr>
        <a:buSzPct val="60000"/>
        <a:buFont typeface="Wingdings" pitchFamily="2" charset="2"/>
        <a:buChar char="q"/>
        <a:defRPr sz="1650">
          <a:solidFill>
            <a:schemeClr val="tx1"/>
          </a:solidFill>
          <a:latin typeface="+mn-lt"/>
        </a:defRPr>
      </a:lvl2pPr>
      <a:lvl3pPr marL="766763" indent="-263129" algn="l" rtl="0" eaLnBrk="1" fontAlgn="base" hangingPunct="1">
        <a:spcBef>
          <a:spcPct val="20000"/>
        </a:spcBef>
        <a:spcAft>
          <a:spcPct val="0"/>
        </a:spcAft>
        <a:buClr>
          <a:schemeClr val="accent1"/>
        </a:buClr>
        <a:buSzPct val="65000"/>
        <a:buFont typeface="Wingdings" pitchFamily="2" charset="2"/>
        <a:buChar char="n"/>
        <a:defRPr sz="1500">
          <a:solidFill>
            <a:schemeClr val="tx1"/>
          </a:solidFill>
          <a:latin typeface="+mn-lt"/>
        </a:defRPr>
      </a:lvl3pPr>
      <a:lvl4pPr marL="1004888" indent="-236935" algn="l" rtl="0" eaLnBrk="1" fontAlgn="base" hangingPunct="1">
        <a:spcBef>
          <a:spcPct val="20000"/>
        </a:spcBef>
        <a:spcAft>
          <a:spcPct val="0"/>
        </a:spcAft>
        <a:buClr>
          <a:schemeClr val="accent2"/>
        </a:buClr>
        <a:buSzPct val="70000"/>
        <a:buFont typeface="Wingdings" pitchFamily="2" charset="2"/>
        <a:buChar char="q"/>
        <a:defRPr>
          <a:solidFill>
            <a:schemeClr val="tx1"/>
          </a:solidFill>
          <a:latin typeface="+mn-lt"/>
        </a:defRPr>
      </a:lvl4pPr>
      <a:lvl5pPr marL="12608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5pPr>
      <a:lvl6pPr marL="16037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6pPr>
      <a:lvl7pPr marL="19466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7pPr>
      <a:lvl8pPr marL="22895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8pPr>
      <a:lvl9pPr marL="26324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prstClr val="black"/>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prstClr val="black"/>
                </a:solidFill>
              </a:rPr>
              <a:pPr/>
              <a:t>‹#›</a:t>
            </a:fld>
            <a:endParaRPr lang="en-US" altLang="en-US">
              <a:solidFill>
                <a:prstClr val="black"/>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prstClr val="black"/>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prstClr val="black"/>
              </a:solidFill>
            </a:endParaRPr>
          </a:p>
        </p:txBody>
      </p:sp>
    </p:spTree>
    <p:extLst>
      <p:ext uri="{BB962C8B-B14F-4D97-AF65-F5344CB8AC3E}">
        <p14:creationId xmlns:p14="http://schemas.microsoft.com/office/powerpoint/2010/main" val="230368275"/>
      </p:ext>
    </p:extLst>
  </p:cSld>
  <p:clrMap bg1="lt1" tx1="dk1" bg2="lt2" tx2="dk2" accent1="accent1" accent2="accent2" accent3="accent3" accent4="accent4" accent5="accent5" accent6="accent6" hlink="hlink" folHlink="folHlink"/>
  <p:sldLayoutIdLst>
    <p:sldLayoutId id="2147488086" r:id="rId1"/>
    <p:sldLayoutId id="2147488087" r:id="rId2"/>
    <p:sldLayoutId id="2147488088" r:id="rId3"/>
    <p:sldLayoutId id="2147488089" r:id="rId4"/>
    <p:sldLayoutId id="2147488090" r:id="rId5"/>
    <p:sldLayoutId id="2147488091" r:id="rId6"/>
    <p:sldLayoutId id="2147488092" r:id="rId7"/>
    <p:sldLayoutId id="2147488093" r:id="rId8"/>
    <p:sldLayoutId id="2147488094" r:id="rId9"/>
    <p:sldLayoutId id="2147488095" r:id="rId10"/>
    <p:sldLayoutId id="2147488096"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spTree>
    <p:extLst>
      <p:ext uri="{BB962C8B-B14F-4D97-AF65-F5344CB8AC3E}">
        <p14:creationId xmlns:p14="http://schemas.microsoft.com/office/powerpoint/2010/main" val="1573160285"/>
      </p:ext>
    </p:extLst>
  </p:cSld>
  <p:clrMap bg1="lt1" tx1="dk1" bg2="lt2" tx2="dk2" accent1="accent1" accent2="accent2" accent3="accent3" accent4="accent4" accent5="accent5" accent6="accent6" hlink="hlink" folHlink="folHlink"/>
  <p:sldLayoutIdLst>
    <p:sldLayoutId id="2147488098" r:id="rId1"/>
    <p:sldLayoutId id="2147488099" r:id="rId2"/>
    <p:sldLayoutId id="2147488100" r:id="rId3"/>
    <p:sldLayoutId id="2147488101" r:id="rId4"/>
    <p:sldLayoutId id="2147488102" r:id="rId5"/>
    <p:sldLayoutId id="2147488103" r:id="rId6"/>
    <p:sldLayoutId id="2147488104" r:id="rId7"/>
    <p:sldLayoutId id="2147488105" r:id="rId8"/>
    <p:sldLayoutId id="2147488106" r:id="rId9"/>
    <p:sldLayoutId id="2147488107" r:id="rId10"/>
    <p:sldLayoutId id="214748810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pPr eaLnBrk="1" fontAlgn="auto" hangingPunct="1">
              <a:spcBef>
                <a:spcPts val="0"/>
              </a:spcBef>
              <a:spcAft>
                <a:spcPts val="0"/>
              </a:spcAft>
            </a:pPr>
            <a:fld id="{6F400BD0-49BF-48FC-8114-37C1D4F5AB3D}" type="slidenum">
              <a:rPr lang="en-US" altLang="en-US">
                <a:solidFill>
                  <a:srgbClr val="000000"/>
                </a:solidFill>
                <a:ea typeface=""/>
              </a:rPr>
              <a:pPr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3626765284"/>
      </p:ext>
    </p:extLst>
  </p:cSld>
  <p:clrMap bg1="lt1" tx1="dk1" bg2="lt2" tx2="dk2" accent1="accent1" accent2="accent2" accent3="accent3" accent4="accent4" accent5="accent5" accent6="accent6" hlink="hlink" folHlink="folHlink"/>
  <p:sldLayoutIdLst>
    <p:sldLayoutId id="2147488266" r:id="rId1"/>
    <p:sldLayoutId id="2147488267" r:id="rId2"/>
    <p:sldLayoutId id="2147488268" r:id="rId3"/>
    <p:sldLayoutId id="2147488269" r:id="rId4"/>
    <p:sldLayoutId id="2147488270" r:id="rId5"/>
    <p:sldLayoutId id="2147488271" r:id="rId6"/>
    <p:sldLayoutId id="2147488272" r:id="rId7"/>
    <p:sldLayoutId id="2147488273" r:id="rId8"/>
    <p:sldLayoutId id="2147488274" r:id="rId9"/>
    <p:sldLayoutId id="2147488275" r:id="rId10"/>
    <p:sldLayoutId id="2147488276"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8914"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38915"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eaLnBrk="1" hangingPunct="1">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eaLnBrk="1" hangingPunct="1">
              <a:defRPr/>
            </a:pPr>
            <a:fld id="{72694B9D-8BFE-654E-8D86-2D1B27ECA5D0}" type="slidenum">
              <a:rPr lang="en-US" altLang="en-US"/>
              <a:pPr eaLnBrk="1" hangingPunct="1">
                <a:defRPr/>
              </a:pPr>
              <a:t>‹#›</a:t>
            </a:fld>
            <a:endParaRPr lang="en-US" altLang="en-US"/>
          </a:p>
        </p:txBody>
      </p:sp>
      <p:sp>
        <p:nvSpPr>
          <p:cNvPr id="38918"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38919"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eaLnBrk="1" hangingPunct="1"/>
            <a:endParaRPr lang="en-US">
              <a:solidFill>
                <a:srgbClr val="000000"/>
              </a:solidFill>
              <a:ea typeface="ＭＳ Ｐゴシック" charset="0"/>
              <a:cs typeface="ＭＳ Ｐゴシック" charset="0"/>
            </a:endParaRPr>
          </a:p>
        </p:txBody>
      </p:sp>
    </p:spTree>
    <p:extLst>
      <p:ext uri="{BB962C8B-B14F-4D97-AF65-F5344CB8AC3E}">
        <p14:creationId xmlns:p14="http://schemas.microsoft.com/office/powerpoint/2010/main" val="2483791172"/>
      </p:ext>
    </p:extLst>
  </p:cSld>
  <p:clrMap bg1="lt1" tx1="dk1" bg2="lt2" tx2="dk2" accent1="accent1" accent2="accent2" accent3="accent3" accent4="accent4" accent5="accent5" accent6="accent6" hlink="hlink" folHlink="folHlink"/>
  <p:sldLayoutIdLst>
    <p:sldLayoutId id="2147488341" r:id="rId1"/>
    <p:sldLayoutId id="2147488342" r:id="rId2"/>
    <p:sldLayoutId id="2147488343" r:id="rId3"/>
    <p:sldLayoutId id="2147488344" r:id="rId4"/>
    <p:sldLayoutId id="2147488345" r:id="rId5"/>
    <p:sldLayoutId id="2147488346" r:id="rId6"/>
    <p:sldLayoutId id="2147488347" r:id="rId7"/>
    <p:sldLayoutId id="2147488348" r:id="rId8"/>
    <p:sldLayoutId id="2147488349" r:id="rId9"/>
    <p:sldLayoutId id="2147488350" r:id="rId10"/>
    <p:sldLayoutId id="214748835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3951778093"/>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ctr">
              <a:defRPr sz="1200">
                <a:latin typeface="Garamond" pitchFamily="18" charset="0"/>
              </a:defRPr>
            </a:lvl1pPr>
          </a:lstStyle>
          <a:p>
            <a:pPr defTabSz="914024"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r">
              <a:defRPr sz="1600">
                <a:latin typeface="Garamond" pitchFamily="18" charset="0"/>
              </a:defRPr>
            </a:lvl1pPr>
          </a:lstStyle>
          <a:p>
            <a:pPr defTabSz="914024" eaLnBrk="1" fontAlgn="auto" hangingPunct="1">
              <a:spcBef>
                <a:spcPts val="0"/>
              </a:spcBef>
              <a:spcAft>
                <a:spcPts val="0"/>
              </a:spcAft>
            </a:pPr>
            <a:fld id="{6F400BD0-49BF-48FC-8114-37C1D4F5AB3D}" type="slidenum">
              <a:rPr lang="en-US" altLang="en-US">
                <a:solidFill>
                  <a:srgbClr val="000000"/>
                </a:solidFill>
                <a:ea typeface=""/>
              </a:rPr>
              <a:pPr defTabSz="914024"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02" tIns="45702" rIns="91402" bIns="45702"/>
          <a:lstStyle/>
          <a:p>
            <a:pPr defTabSz="914024"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02" tIns="45702" rIns="91402" bIns="45702"/>
          <a:lstStyle/>
          <a:p>
            <a:pPr defTabSz="914024" eaLnBrk="1" fontAlgn="auto" hangingPunct="1">
              <a:spcBef>
                <a:spcPts val="0"/>
              </a:spcBef>
              <a:spcAft>
                <a:spcPts val="0"/>
              </a:spcAft>
              <a:defRPr/>
            </a:pPr>
            <a:endParaRPr lang="en-US">
              <a:solidFill>
                <a:srgbClr val="000000"/>
              </a:solidFill>
              <a:latin typeface="Tahoma"/>
              <a:ea typeface=""/>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141121451"/>
      </p:ext>
    </p:extLst>
  </p:cSld>
  <p:clrMap bg1="lt1" tx1="dk1" bg2="lt2" tx2="dk2" accent1="accent1" accent2="accent2" accent3="accent3" accent4="accent4" accent5="accent5" accent6="accent6" hlink="hlink" folHlink="folHlink"/>
  <p:sldLayoutIdLst>
    <p:sldLayoutId id="2147488379" r:id="rId1"/>
    <p:sldLayoutId id="2147488380" r:id="rId2"/>
    <p:sldLayoutId id="2147488381" r:id="rId3"/>
    <p:sldLayoutId id="2147488382" r:id="rId4"/>
    <p:sldLayoutId id="2147488383" r:id="rId5"/>
    <p:sldLayoutId id="2147488384" r:id="rId6"/>
    <p:sldLayoutId id="2147488385" r:id="rId7"/>
    <p:sldLayoutId id="2147488386" r:id="rId8"/>
    <p:sldLayoutId id="2147488387" r:id="rId9"/>
    <p:sldLayoutId id="2147488388" r:id="rId10"/>
    <p:sldLayoutId id="2147488389"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11" algn="l" rtl="0" fontAlgn="base">
        <a:spcBef>
          <a:spcPct val="0"/>
        </a:spcBef>
        <a:spcAft>
          <a:spcPct val="0"/>
        </a:spcAft>
        <a:defRPr sz="4000">
          <a:solidFill>
            <a:schemeClr val="tx2"/>
          </a:solidFill>
          <a:latin typeface="Garamond" pitchFamily="18" charset="0"/>
        </a:defRPr>
      </a:lvl6pPr>
      <a:lvl7pPr marL="914024" algn="l" rtl="0" fontAlgn="base">
        <a:spcBef>
          <a:spcPct val="0"/>
        </a:spcBef>
        <a:spcAft>
          <a:spcPct val="0"/>
        </a:spcAft>
        <a:defRPr sz="4000">
          <a:solidFill>
            <a:schemeClr val="tx2"/>
          </a:solidFill>
          <a:latin typeface="Garamond" pitchFamily="18" charset="0"/>
        </a:defRPr>
      </a:lvl7pPr>
      <a:lvl8pPr marL="1371040" algn="l" rtl="0" fontAlgn="base">
        <a:spcBef>
          <a:spcPct val="0"/>
        </a:spcBef>
        <a:spcAft>
          <a:spcPct val="0"/>
        </a:spcAft>
        <a:defRPr sz="4000">
          <a:solidFill>
            <a:schemeClr val="tx2"/>
          </a:solidFill>
          <a:latin typeface="Garamond" pitchFamily="18" charset="0"/>
        </a:defRPr>
      </a:lvl8pPr>
      <a:lvl9pPr marL="1828052" algn="l" rtl="0" fontAlgn="base">
        <a:spcBef>
          <a:spcPct val="0"/>
        </a:spcBef>
        <a:spcAft>
          <a:spcPct val="0"/>
        </a:spcAft>
        <a:defRPr sz="4000">
          <a:solidFill>
            <a:schemeClr val="tx2"/>
          </a:solidFill>
          <a:latin typeface="Garamond" pitchFamily="18" charset="0"/>
        </a:defRPr>
      </a:lvl9pPr>
    </p:titleStyle>
    <p:bodyStyle>
      <a:lvl1pPr marL="342761" indent="-342761"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650" indent="-32530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1933" indent="-35069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301" indent="-31578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475" indent="-339587"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491"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499"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514"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8523"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024" rtl="0" eaLnBrk="1" latinLnBrk="0" hangingPunct="1">
        <a:defRPr sz="1800" kern="1200">
          <a:solidFill>
            <a:schemeClr val="tx1"/>
          </a:solidFill>
          <a:latin typeface="+mn-lt"/>
          <a:ea typeface="+mn-ea"/>
          <a:cs typeface="+mn-cs"/>
        </a:defRPr>
      </a:lvl1pPr>
      <a:lvl2pPr marL="457011" algn="l" defTabSz="914024" rtl="0" eaLnBrk="1" latinLnBrk="0" hangingPunct="1">
        <a:defRPr sz="1800" kern="1200">
          <a:solidFill>
            <a:schemeClr val="tx1"/>
          </a:solidFill>
          <a:latin typeface="+mn-lt"/>
          <a:ea typeface="+mn-ea"/>
          <a:cs typeface="+mn-cs"/>
        </a:defRPr>
      </a:lvl2pPr>
      <a:lvl3pPr marL="914024" algn="l" defTabSz="914024" rtl="0" eaLnBrk="1" latinLnBrk="0" hangingPunct="1">
        <a:defRPr sz="1800" kern="1200">
          <a:solidFill>
            <a:schemeClr val="tx1"/>
          </a:solidFill>
          <a:latin typeface="+mn-lt"/>
          <a:ea typeface="+mn-ea"/>
          <a:cs typeface="+mn-cs"/>
        </a:defRPr>
      </a:lvl3pPr>
      <a:lvl4pPr marL="1371040" algn="l" defTabSz="914024" rtl="0" eaLnBrk="1" latinLnBrk="0" hangingPunct="1">
        <a:defRPr sz="1800" kern="1200">
          <a:solidFill>
            <a:schemeClr val="tx1"/>
          </a:solidFill>
          <a:latin typeface="+mn-lt"/>
          <a:ea typeface="+mn-ea"/>
          <a:cs typeface="+mn-cs"/>
        </a:defRPr>
      </a:lvl4pPr>
      <a:lvl5pPr marL="1828052" algn="l" defTabSz="914024" rtl="0" eaLnBrk="1" latinLnBrk="0" hangingPunct="1">
        <a:defRPr sz="1800" kern="1200">
          <a:solidFill>
            <a:schemeClr val="tx1"/>
          </a:solidFill>
          <a:latin typeface="+mn-lt"/>
          <a:ea typeface="+mn-ea"/>
          <a:cs typeface="+mn-cs"/>
        </a:defRPr>
      </a:lvl5pPr>
      <a:lvl6pPr marL="2285064" algn="l" defTabSz="914024" rtl="0" eaLnBrk="1" latinLnBrk="0" hangingPunct="1">
        <a:defRPr sz="1800" kern="1200">
          <a:solidFill>
            <a:schemeClr val="tx1"/>
          </a:solidFill>
          <a:latin typeface="+mn-lt"/>
          <a:ea typeface="+mn-ea"/>
          <a:cs typeface="+mn-cs"/>
        </a:defRPr>
      </a:lvl6pPr>
      <a:lvl7pPr marL="2742079" algn="l" defTabSz="914024" rtl="0" eaLnBrk="1" latinLnBrk="0" hangingPunct="1">
        <a:defRPr sz="1800" kern="1200">
          <a:solidFill>
            <a:schemeClr val="tx1"/>
          </a:solidFill>
          <a:latin typeface="+mn-lt"/>
          <a:ea typeface="+mn-ea"/>
          <a:cs typeface="+mn-cs"/>
        </a:defRPr>
      </a:lvl7pPr>
      <a:lvl8pPr marL="3199088" algn="l" defTabSz="914024" rtl="0" eaLnBrk="1" latinLnBrk="0" hangingPunct="1">
        <a:defRPr sz="1800" kern="1200">
          <a:solidFill>
            <a:schemeClr val="tx1"/>
          </a:solidFill>
          <a:latin typeface="+mn-lt"/>
          <a:ea typeface="+mn-ea"/>
          <a:cs typeface="+mn-cs"/>
        </a:defRPr>
      </a:lvl8pPr>
      <a:lvl9pPr marL="3656104" algn="l" defTabSz="914024"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dirty="0"/>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4072707315"/>
      </p:ext>
    </p:extLst>
  </p:cSld>
  <p:clrMap bg1="lt1" tx1="dk1" bg2="lt2" tx2="dk2" accent1="accent1" accent2="accent2" accent3="accent3" accent4="accent4" accent5="accent5" accent6="accent6" hlink="hlink" folHlink="folHlink"/>
  <p:sldLayoutIdLst>
    <p:sldLayoutId id="2147488560" r:id="rId1"/>
    <p:sldLayoutId id="2147488561" r:id="rId2"/>
    <p:sldLayoutId id="2147488562" r:id="rId3"/>
    <p:sldLayoutId id="2147488563" r:id="rId4"/>
    <p:sldLayoutId id="2147488564" r:id="rId5"/>
    <p:sldLayoutId id="2147488565" r:id="rId6"/>
    <p:sldLayoutId id="2147488566" r:id="rId7"/>
    <p:sldLayoutId id="2147488567" r:id="rId8"/>
    <p:sldLayoutId id="2147488568" r:id="rId9"/>
    <p:sldLayoutId id="2147488569" r:id="rId10"/>
    <p:sldLayoutId id="2147488570"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pPr eaLnBrk="1" fontAlgn="auto" hangingPunct="1">
              <a:spcBef>
                <a:spcPts val="0"/>
              </a:spcBef>
              <a:spcAft>
                <a:spcPts val="0"/>
              </a:spcAft>
            </a:pPr>
            <a:fld id="{6F400BD0-49BF-48FC-8114-37C1D4F5AB3D}" type="slidenum">
              <a:rPr lang="en-US" altLang="en-US">
                <a:solidFill>
                  <a:srgbClr val="000000"/>
                </a:solidFill>
                <a:ea typeface=""/>
              </a:rPr>
              <a:pPr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pic>
        <p:nvPicPr>
          <p:cNvPr id="8" name="Picture 7" descr="safari.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632983355"/>
      </p:ext>
    </p:extLst>
  </p:cSld>
  <p:clrMap bg1="lt1" tx1="dk1" bg2="lt2" tx2="dk2" accent1="accent1" accent2="accent2" accent3="accent3" accent4="accent4" accent5="accent5" accent6="accent6" hlink="hlink" folHlink="folHlink"/>
  <p:sldLayoutIdLst>
    <p:sldLayoutId id="2147488992" r:id="rId1"/>
    <p:sldLayoutId id="2147488993" r:id="rId2"/>
    <p:sldLayoutId id="2147488994" r:id="rId3"/>
    <p:sldLayoutId id="2147488995" r:id="rId4"/>
    <p:sldLayoutId id="2147488996" r:id="rId5"/>
    <p:sldLayoutId id="2147488997" r:id="rId6"/>
    <p:sldLayoutId id="2147488998" r:id="rId7"/>
    <p:sldLayoutId id="2147488999" r:id="rId8"/>
    <p:sldLayoutId id="2147489000" r:id="rId9"/>
    <p:sldLayoutId id="2147489001" r:id="rId10"/>
    <p:sldLayoutId id="214748900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pPr eaLnBrk="1" fontAlgn="auto" hangingPunct="1">
              <a:spcBef>
                <a:spcPts val="0"/>
              </a:spcBef>
              <a:spcAft>
                <a:spcPts val="0"/>
              </a:spcAft>
            </a:pPr>
            <a:fld id="{6F400BD0-49BF-48FC-8114-37C1D4F5AB3D}" type="slidenum">
              <a:rPr lang="en-US" altLang="en-US">
                <a:solidFill>
                  <a:srgbClr val="000000"/>
                </a:solidFill>
                <a:ea typeface=""/>
              </a:rPr>
              <a:pPr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175654414"/>
      </p:ext>
    </p:extLst>
  </p:cSld>
  <p:clrMap bg1="lt1" tx1="dk1" bg2="lt2" tx2="dk2" accent1="accent1" accent2="accent2" accent3="accent3" accent4="accent4" accent5="accent5" accent6="accent6" hlink="hlink" folHlink="folHlink"/>
  <p:sldLayoutIdLst>
    <p:sldLayoutId id="2147489217" r:id="rId1"/>
    <p:sldLayoutId id="2147489218" r:id="rId2"/>
    <p:sldLayoutId id="2147489219" r:id="rId3"/>
    <p:sldLayoutId id="2147489220" r:id="rId4"/>
    <p:sldLayoutId id="2147489221" r:id="rId5"/>
    <p:sldLayoutId id="2147489222" r:id="rId6"/>
    <p:sldLayoutId id="2147489223" r:id="rId7"/>
    <p:sldLayoutId id="2147489224" r:id="rId8"/>
    <p:sldLayoutId id="2147489225" r:id="rId9"/>
    <p:sldLayoutId id="2147489226" r:id="rId10"/>
    <p:sldLayoutId id="2147489227"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724132488"/>
      </p:ext>
    </p:extLst>
  </p:cSld>
  <p:clrMap bg1="lt1" tx1="dk1" bg2="lt2" tx2="dk2" accent1="accent1" accent2="accent2" accent3="accent3" accent4="accent4" accent5="accent5" accent6="accent6" hlink="hlink" folHlink="folHlink"/>
  <p:sldLayoutIdLst>
    <p:sldLayoutId id="2147489229" r:id="rId1"/>
    <p:sldLayoutId id="2147489230" r:id="rId2"/>
    <p:sldLayoutId id="2147489231" r:id="rId3"/>
    <p:sldLayoutId id="2147489232" r:id="rId4"/>
    <p:sldLayoutId id="2147489233" r:id="rId5"/>
    <p:sldLayoutId id="2147489234" r:id="rId6"/>
    <p:sldLayoutId id="2147489235" r:id="rId7"/>
    <p:sldLayoutId id="2147489236" r:id="rId8"/>
    <p:sldLayoutId id="2147489237" r:id="rId9"/>
    <p:sldLayoutId id="2147489238" r:id="rId10"/>
    <p:sldLayoutId id="2147489239"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884238"/>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1095375"/>
            <a:ext cx="8610600" cy="515302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charset="0"/>
              </a:defRPr>
            </a:lvl1pPr>
          </a:lstStyle>
          <a:p>
            <a:pPr fontAlgn="base">
              <a:spcBef>
                <a:spcPct val="0"/>
              </a:spcBef>
              <a:spcAft>
                <a:spcPct val="0"/>
              </a:spcAft>
              <a:defRPr/>
            </a:pPr>
            <a:endParaRPr lang="en-US">
              <a:solidFill>
                <a:srgbClr val="000000"/>
              </a:solidFill>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charset="0"/>
              </a:defRPr>
            </a:lvl1pPr>
          </a:lstStyle>
          <a:p>
            <a:pPr fontAlgn="base">
              <a:spcBef>
                <a:spcPct val="0"/>
              </a:spcBef>
              <a:spcAft>
                <a:spcPct val="0"/>
              </a:spcAft>
              <a:defRPr/>
            </a:pPr>
            <a:fld id="{FB5C1105-7C02-0A4A-BBB4-558A73CD3ACF}" type="slidenum">
              <a:rPr lang="en-US">
                <a:solidFill>
                  <a:srgbClr val="000000"/>
                </a:solidFill>
                <a:ea typeface="ＭＳ Ｐゴシック" charset="0"/>
                <a:cs typeface="ＭＳ Ｐゴシック" charset="0"/>
              </a:rPr>
              <a:pPr fontAlgn="base">
                <a:spcBef>
                  <a:spcPct val="0"/>
                </a:spcBef>
                <a:spcAft>
                  <a:spcPct val="0"/>
                </a:spcAft>
                <a:defRPr/>
              </a:pPr>
              <a:t>‹#›</a:t>
            </a:fld>
            <a:endParaRPr lang="en-US">
              <a:solidFill>
                <a:srgbClr val="000000"/>
              </a:solidFill>
              <a:ea typeface="ＭＳ Ｐゴシック" charset="0"/>
              <a:cs typeface="ＭＳ Ｐゴシック" charset="0"/>
            </a:endParaRPr>
          </a:p>
        </p:txBody>
      </p:sp>
      <p:sp>
        <p:nvSpPr>
          <p:cNvPr id="1030" name="Line 1032"/>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31"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032" name="Picture 7" descr="safari.pn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80975" y="6602413"/>
            <a:ext cx="847725" cy="246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5920399"/>
      </p:ext>
    </p:extLst>
  </p:cSld>
  <p:clrMap bg1="lt1" tx1="dk1" bg2="lt2" tx2="dk2" accent1="accent1" accent2="accent2" accent3="accent3" accent4="accent4" accent5="accent5" accent6="accent6" hlink="hlink" folHlink="folHlink"/>
  <p:sldLayoutIdLst>
    <p:sldLayoutId id="2147489253" r:id="rId1"/>
    <p:sldLayoutId id="2147489254" r:id="rId2"/>
    <p:sldLayoutId id="2147489255" r:id="rId3"/>
    <p:sldLayoutId id="2147489256" r:id="rId4"/>
    <p:sldLayoutId id="2147489257" r:id="rId5"/>
    <p:sldLayoutId id="2147489258" r:id="rId6"/>
    <p:sldLayoutId id="2147489259" r:id="rId7"/>
    <p:sldLayoutId id="2147489260" r:id="rId8"/>
    <p:sldLayoutId id="2147489261" r:id="rId9"/>
    <p:sldLayoutId id="2147489262" r:id="rId10"/>
    <p:sldLayoutId id="2147489263" r:id="rId11"/>
    <p:sldLayoutId id="2147489264"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63842944"/>
      </p:ext>
    </p:extLst>
  </p:cSld>
  <p:clrMap bg1="lt1" tx1="dk1" bg2="lt2" tx2="dk2" accent1="accent1" accent2="accent2" accent3="accent3" accent4="accent4" accent5="accent5" accent6="accent6" hlink="hlink" folHlink="folHlink"/>
  <p:sldLayoutIdLst>
    <p:sldLayoutId id="2147489266" r:id="rId1"/>
    <p:sldLayoutId id="2147489267" r:id="rId2"/>
    <p:sldLayoutId id="2147489268" r:id="rId3"/>
    <p:sldLayoutId id="2147489269" r:id="rId4"/>
    <p:sldLayoutId id="2147489270" r:id="rId5"/>
    <p:sldLayoutId id="2147489271" r:id="rId6"/>
    <p:sldLayoutId id="2147489272" r:id="rId7"/>
    <p:sldLayoutId id="2147489273" r:id="rId8"/>
    <p:sldLayoutId id="2147489274" r:id="rId9"/>
    <p:sldLayoutId id="2147489275" r:id="rId10"/>
    <p:sldLayoutId id="2147489276"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367926"/>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363164"/>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500854"/>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572862"/>
            <a:ext cx="1080120" cy="312522"/>
          </a:xfrm>
          <a:prstGeom prst="rect">
            <a:avLst/>
          </a:prstGeom>
        </p:spPr>
      </p:pic>
    </p:spTree>
    <p:extLst>
      <p:ext uri="{BB962C8B-B14F-4D97-AF65-F5344CB8AC3E}">
        <p14:creationId xmlns:p14="http://schemas.microsoft.com/office/powerpoint/2010/main" val="3724846254"/>
      </p:ext>
    </p:extLst>
  </p:cSld>
  <p:clrMap bg1="lt1" tx1="dk1" bg2="lt2" tx2="dk2" accent1="accent1" accent2="accent2" accent3="accent3" accent4="accent4" accent5="accent5" accent6="accent6" hlink="hlink" folHlink="folHlink"/>
  <p:sldLayoutIdLst>
    <p:sldLayoutId id="2147489278" r:id="rId1"/>
    <p:sldLayoutId id="2147489279" r:id="rId2"/>
    <p:sldLayoutId id="2147489280" r:id="rId3"/>
    <p:sldLayoutId id="2147489281" r:id="rId4"/>
    <p:sldLayoutId id="2147489282" r:id="rId5"/>
    <p:sldLayoutId id="2147489283" r:id="rId6"/>
    <p:sldLayoutId id="2147489284" r:id="rId7"/>
    <p:sldLayoutId id="2147489285" r:id="rId8"/>
    <p:sldLayoutId id="2147489286" r:id="rId9"/>
    <p:sldLayoutId id="2147489287" r:id="rId10"/>
    <p:sldLayoutId id="214748928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31888125"/>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prstClr val="black"/>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prstClr val="black"/>
                </a:solidFill>
              </a:rPr>
              <a:pPr/>
              <a:t>‹#›</a:t>
            </a:fld>
            <a:endParaRPr lang="en-US" altLang="en-US">
              <a:solidFill>
                <a:prstClr val="black"/>
              </a:solidFill>
            </a:endParaRPr>
          </a:p>
        </p:txBody>
      </p:sp>
      <p:pic>
        <p:nvPicPr>
          <p:cNvPr id="6" name="Picture 5"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577287076"/>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Lst>
  <p:transition/>
  <p:hf hdr="0" ftr="0" dt="0"/>
  <p:txStyles>
    <p:titleStyle>
      <a:lvl1pPr algn="l" rtl="0" eaLnBrk="0" fontAlgn="base" hangingPunct="0">
        <a:spcBef>
          <a:spcPct val="0"/>
        </a:spcBef>
        <a:spcAft>
          <a:spcPct val="0"/>
        </a:spcAft>
        <a:defRPr sz="4000">
          <a:solidFill>
            <a:schemeClr val="tx1"/>
          </a:solidFill>
          <a:latin typeface="Times New Roman"/>
          <a:ea typeface="+mj-ea"/>
          <a:cs typeface="Times New Roman"/>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header.png"/>
          <p:cNvPicPr>
            <a:picLocks noChangeAspect="1"/>
          </p:cNvPicPr>
          <p:nvPr userDrawn="1"/>
        </p:nvPicPr>
        <p:blipFill>
          <a:blip r:embed="rId15"/>
          <a:stretch>
            <a:fillRect/>
          </a:stretch>
        </p:blipFill>
        <p:spPr>
          <a:xfrm>
            <a:off x="4053359" y="264849"/>
            <a:ext cx="5102012" cy="542508"/>
          </a:xfrm>
          <a:prstGeom prst="rect">
            <a:avLst/>
          </a:prstGeom>
        </p:spPr>
      </p:pic>
      <p:sp>
        <p:nvSpPr>
          <p:cNvPr id="8" name="Title Placeholder 1"/>
          <p:cNvSpPr>
            <a:spLocks noGrp="1"/>
          </p:cNvSpPr>
          <p:nvPr>
            <p:ph type="title"/>
          </p:nvPr>
        </p:nvSpPr>
        <p:spPr>
          <a:xfrm>
            <a:off x="299306" y="274638"/>
            <a:ext cx="8387494" cy="532719"/>
          </a:xfrm>
          <a:prstGeom prst="rect">
            <a:avLst/>
          </a:prstGeom>
        </p:spPr>
        <p:txBody>
          <a:bodyPr vert="horz" lIns="91440" tIns="45720" rIns="91440" bIns="45720" rtlCol="0" anchor="ctr">
            <a:noAutofit/>
          </a:bodyPr>
          <a:lstStyle/>
          <a:p>
            <a:r>
              <a:rPr lang="en-US" dirty="0"/>
              <a:t>Click edit Master title style</a:t>
            </a:r>
          </a:p>
        </p:txBody>
      </p:sp>
      <p:pic>
        <p:nvPicPr>
          <p:cNvPr id="9" name="Picture 8" descr="footer.png"/>
          <p:cNvPicPr>
            <a:picLocks noChangeAspect="1"/>
          </p:cNvPicPr>
          <p:nvPr userDrawn="1"/>
        </p:nvPicPr>
        <p:blipFill>
          <a:blip r:embed="rId16"/>
          <a:stretch>
            <a:fillRect/>
          </a:stretch>
        </p:blipFill>
        <p:spPr>
          <a:xfrm>
            <a:off x="-27215" y="6267135"/>
            <a:ext cx="9189720" cy="611833"/>
          </a:xfrm>
          <a:prstGeom prst="rect">
            <a:avLst/>
          </a:prstGeom>
          <a:ln>
            <a:noFill/>
          </a:ln>
        </p:spPr>
      </p:pic>
      <p:pic>
        <p:nvPicPr>
          <p:cNvPr id="10" name="Picture 9" descr="ecelogorb.psd"/>
          <p:cNvPicPr>
            <a:picLocks noChangeAspect="1"/>
          </p:cNvPicPr>
          <p:nvPr userDrawn="1"/>
        </p:nvPicPr>
        <p:blipFill>
          <a:blip r:embed="rId17" cstate="screen">
            <a:lum bright="-8000"/>
            <a:extLst>
              <a:ext uri="{28A0092B-C50C-407E-A947-70E740481C1C}">
                <a14:useLocalDpi xmlns:a14="http://schemas.microsoft.com/office/drawing/2010/main"/>
              </a:ext>
            </a:extLst>
          </a:blip>
          <a:stretch>
            <a:fillRect/>
          </a:stretch>
        </p:blipFill>
        <p:spPr>
          <a:xfrm>
            <a:off x="193350" y="6294367"/>
            <a:ext cx="2563296" cy="512659"/>
          </a:xfrm>
          <a:prstGeom prst="rect">
            <a:avLst/>
          </a:prstGeom>
          <a:effectLst/>
        </p:spPr>
      </p:pic>
      <p:pic>
        <p:nvPicPr>
          <p:cNvPr id="11" name="Picture 10" descr="CMU_logo_horiz_black.eps"/>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a:off x="5263668" y="6393688"/>
            <a:ext cx="3714414" cy="337908"/>
          </a:xfrm>
          <a:prstGeom prst="rect">
            <a:avLst/>
          </a:prstGeom>
          <a:effectLst/>
        </p:spPr>
      </p:pic>
    </p:spTree>
    <p:extLst>
      <p:ext uri="{BB962C8B-B14F-4D97-AF65-F5344CB8AC3E}">
        <p14:creationId xmlns:p14="http://schemas.microsoft.com/office/powerpoint/2010/main" val="1092185447"/>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20" r:id="rId10"/>
    <p:sldLayoutId id="2147483921" r:id="rId11"/>
    <p:sldLayoutId id="2147483922" r:id="rId12"/>
    <p:sldLayoutId id="2147483923" r:id="rId13"/>
  </p:sldLayoutIdLst>
  <p:hf hdr="0" ftr="0" dt="0"/>
  <p:txStyles>
    <p:titleStyle>
      <a:lvl1pPr algn="l" defTabSz="457200" rtl="0" eaLnBrk="1" latinLnBrk="0" hangingPunct="1">
        <a:spcBef>
          <a:spcPct val="0"/>
        </a:spcBef>
        <a:buNone/>
        <a:defRPr sz="3600" kern="1200">
          <a:solidFill>
            <a:schemeClr val="tx1"/>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844848149"/>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500854"/>
            <a:ext cx="1080120" cy="312522"/>
          </a:xfrm>
          <a:prstGeom prst="rect">
            <a:avLst/>
          </a:prstGeom>
        </p:spPr>
      </p:pic>
    </p:spTree>
    <p:extLst>
      <p:ext uri="{BB962C8B-B14F-4D97-AF65-F5344CB8AC3E}">
        <p14:creationId xmlns:p14="http://schemas.microsoft.com/office/powerpoint/2010/main" val="4278721475"/>
      </p:ext>
    </p:extLst>
  </p:cSld>
  <p:clrMap bg1="lt1" tx1="dk1" bg2="lt2" tx2="dk2" accent1="accent1" accent2="accent2" accent3="accent3" accent4="accent4" accent5="accent5" accent6="accent6" hlink="hlink" folHlink="folHlink"/>
  <p:sldLayoutIdLst>
    <p:sldLayoutId id="2147484088" r:id="rId1"/>
    <p:sldLayoutId id="2147484089" r:id="rId2"/>
    <p:sldLayoutId id="2147484090" r:id="rId3"/>
    <p:sldLayoutId id="2147484091" r:id="rId4"/>
    <p:sldLayoutId id="2147484092" r:id="rId5"/>
    <p:sldLayoutId id="2147484093" r:id="rId6"/>
    <p:sldLayoutId id="2147484094" r:id="rId7"/>
    <p:sldLayoutId id="2147484095" r:id="rId8"/>
    <p:sldLayoutId id="2147484096" r:id="rId9"/>
    <p:sldLayoutId id="2147484097" r:id="rId10"/>
    <p:sldLayoutId id="214748409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Nourmn.alserr@safari.ethz.ch" TargetMode="External"/><Relationship Id="rId2" Type="http://schemas.openxmlformats.org/officeDocument/2006/relationships/notesSlide" Target="../notesSlides/notesSlide1.xml"/><Relationship Id="rId1" Type="http://schemas.openxmlformats.org/officeDocument/2006/relationships/slideLayout" Target="../slideLayouts/slideLayout491.xml"/><Relationship Id="rId5" Type="http://schemas.openxmlformats.org/officeDocument/2006/relationships/image" Target="../media/image9.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jp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uschamber.com/co/start/startup/how-to-file-a-patent" TargetMode="External"/><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hyperlink" Target="https://portswigger.net/daily-swig/uk-firm-accused-of-bullying-small-businesses-with-csp-patent-infringement-letters-backtrack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colourbox.com/image/businessman-playing-computer-games-at-work-office-image-25724067"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ctrTitle"/>
          </p:nvPr>
        </p:nvSpPr>
        <p:spPr>
          <a:xfrm>
            <a:off x="0" y="1172344"/>
            <a:ext cx="9577064" cy="1752600"/>
          </a:xfrm>
          <a:noFill/>
        </p:spPr>
        <p:txBody>
          <a:bodyPr anchor="ctr">
            <a:noAutofit/>
          </a:bodyPr>
          <a:lstStyle/>
          <a:p>
            <a:pPr algn="ctr"/>
            <a:br>
              <a:rPr lang="en-US" sz="1600" b="1" dirty="0">
                <a:latin typeface="Calibri" panose="020F0502020204030204" pitchFamily="34" charset="0"/>
                <a:cs typeface="Calibri" panose="020F0502020204030204" pitchFamily="34" charset="0"/>
              </a:rPr>
            </a:br>
            <a:br>
              <a:rPr lang="en-US" sz="1600" b="1" dirty="0">
                <a:latin typeface="Calibri" panose="020F0502020204030204" pitchFamily="34" charset="0"/>
                <a:cs typeface="Calibri" panose="020F0502020204030204" pitchFamily="34" charset="0"/>
              </a:rPr>
            </a:br>
            <a:r>
              <a:rPr lang="en-US" sz="1600" b="1" dirty="0">
                <a:latin typeface="Calibri" panose="020F0502020204030204" pitchFamily="34" charset="0"/>
                <a:cs typeface="Calibri" panose="020F0502020204030204" pitchFamily="34" charset="0"/>
              </a:rPr>
              <a:t> </a:t>
            </a:r>
            <a:br>
              <a:rPr lang="en-US" sz="1600" b="1" dirty="0">
                <a:latin typeface="Calibri" panose="020F0502020204030204" pitchFamily="34" charset="0"/>
                <a:cs typeface="Calibri" panose="020F0502020204030204" pitchFamily="34" charset="0"/>
              </a:rPr>
            </a:br>
            <a:r>
              <a:rPr lang="en-US" sz="1600" b="1" dirty="0">
                <a:latin typeface="Calibri" panose="020F0502020204030204" pitchFamily="34" charset="0"/>
                <a:cs typeface="Calibri" panose="020F0502020204030204" pitchFamily="34" charset="0"/>
              </a:rPr>
              <a:t>WDMM 3314 Web and Multimedia Engineering </a:t>
            </a:r>
            <a:br>
              <a:rPr lang="en-US" sz="1600" b="1" dirty="0">
                <a:latin typeface="Calibri" panose="020F0502020204030204" pitchFamily="34" charset="0"/>
                <a:cs typeface="Calibri" panose="020F0502020204030204" pitchFamily="34" charset="0"/>
              </a:rPr>
            </a:br>
            <a:r>
              <a:rPr lang="en-US" sz="1600" b="1" dirty="0">
                <a:latin typeface="Calibri" panose="020F0502020204030204" pitchFamily="34" charset="0"/>
                <a:cs typeface="Calibri" panose="020F0502020204030204" pitchFamily="34" charset="0"/>
              </a:rPr>
              <a:t>SDEV 2301 Principles of Software Engineering</a:t>
            </a:r>
            <a:br>
              <a:rPr lang="en-US" sz="1600" b="1" dirty="0">
                <a:latin typeface="Calibri" panose="020F0502020204030204" pitchFamily="34" charset="0"/>
                <a:cs typeface="Calibri" panose="020F0502020204030204" pitchFamily="34" charset="0"/>
              </a:rPr>
            </a:br>
            <a:br>
              <a:rPr lang="en-US" sz="1600" b="1" dirty="0">
                <a:latin typeface="Calibri" panose="020F0502020204030204" pitchFamily="34" charset="0"/>
                <a:cs typeface="Calibri" panose="020F0502020204030204" pitchFamily="34" charset="0"/>
              </a:rPr>
            </a:br>
            <a:r>
              <a:rPr lang="en-US" sz="4000" b="1" dirty="0">
                <a:latin typeface="Calibri" panose="020F0502020204030204" pitchFamily="34" charset="0"/>
                <a:cs typeface="Calibri" panose="020F0502020204030204" pitchFamily="34" charset="0"/>
              </a:rPr>
              <a:t>Chapter 1 Introduction</a:t>
            </a:r>
            <a:br>
              <a:rPr lang="en-US" sz="4000" b="1" dirty="0">
                <a:latin typeface="Calibri" panose="020F0502020204030204" pitchFamily="34" charset="0"/>
                <a:cs typeface="Calibri" panose="020F0502020204030204" pitchFamily="34" charset="0"/>
              </a:rPr>
            </a:br>
            <a:r>
              <a:rPr lang="en-US" sz="4000" b="1" dirty="0">
                <a:latin typeface="Calibri" panose="020F0502020204030204" pitchFamily="34" charset="0"/>
                <a:cs typeface="Calibri" panose="020F0502020204030204" pitchFamily="34" charset="0"/>
              </a:rPr>
              <a:t>Part 2 </a:t>
            </a:r>
            <a:r>
              <a:rPr lang="en-US" sz="3200" dirty="0">
                <a:latin typeface="Calibri" panose="020F0502020204030204" pitchFamily="34" charset="0"/>
                <a:cs typeface="Calibri" panose="020F0502020204030204" pitchFamily="34" charset="0"/>
              </a:rPr>
              <a:t>Software engineering ethics</a:t>
            </a:r>
            <a:br>
              <a:rPr lang="en-US" sz="4000" b="1" dirty="0">
                <a:latin typeface="Calibri" panose="020F0502020204030204" pitchFamily="34" charset="0"/>
                <a:cs typeface="Calibri" panose="020F0502020204030204" pitchFamily="34" charset="0"/>
              </a:rPr>
            </a:br>
            <a:br>
              <a:rPr lang="en-US" sz="1600" b="1" dirty="0">
                <a:latin typeface="Calibri" panose="020F0502020204030204" pitchFamily="34" charset="0"/>
                <a:cs typeface="Calibri" panose="020F0502020204030204" pitchFamily="34" charset="0"/>
              </a:rPr>
            </a:br>
            <a:endParaRPr lang="en-US" sz="1600" b="1" dirty="0">
              <a:latin typeface="Calibri" panose="020F0502020204030204" pitchFamily="34" charset="0"/>
              <a:cs typeface="Calibri" panose="020F0502020204030204" pitchFamily="34" charset="0"/>
            </a:endParaRPr>
          </a:p>
        </p:txBody>
      </p:sp>
      <p:sp>
        <p:nvSpPr>
          <p:cNvPr id="6" name="Subtitle 2">
            <a:extLst>
              <a:ext uri="{FF2B5EF4-FFF2-40B4-BE49-F238E27FC236}">
                <a16:creationId xmlns:a16="http://schemas.microsoft.com/office/drawing/2014/main" id="{36281A8C-59AD-6041-917F-36FF6D5DAE91}"/>
              </a:ext>
            </a:extLst>
          </p:cNvPr>
          <p:cNvSpPr txBox="1">
            <a:spLocks/>
          </p:cNvSpPr>
          <p:nvPr/>
        </p:nvSpPr>
        <p:spPr bwMode="auto">
          <a:xfrm>
            <a:off x="395536" y="2924944"/>
            <a:ext cx="8208912" cy="6143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ctr" rtl="0" eaLnBrk="0" fontAlgn="base" hangingPunct="0">
              <a:spcBef>
                <a:spcPct val="20000"/>
              </a:spcBef>
              <a:spcAft>
                <a:spcPct val="0"/>
              </a:spcAft>
              <a:buClr>
                <a:schemeClr val="accent1"/>
              </a:buClr>
              <a:buSzPct val="65000"/>
              <a:buFont typeface="Wingdings" pitchFamily="2" charset="2"/>
              <a:buNone/>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endParaRPr lang="en-US" sz="2200" b="1" kern="0" dirty="0">
              <a:latin typeface="Calibri" panose="020F0502020204030204" pitchFamily="34" charset="0"/>
              <a:cs typeface="Calibri" panose="020F0502020204030204" pitchFamily="34" charset="0"/>
            </a:endParaRPr>
          </a:p>
          <a:p>
            <a:r>
              <a:rPr lang="en-US" sz="2800" b="1" kern="0" dirty="0">
                <a:latin typeface="Calibri" panose="020F0502020204030204" pitchFamily="34" charset="0"/>
                <a:cs typeface="Calibri" panose="020F0502020204030204" pitchFamily="34" charset="0"/>
              </a:rPr>
              <a:t> Dr. Nour Almadhoun Alserr</a:t>
            </a:r>
          </a:p>
          <a:p>
            <a:r>
              <a:rPr lang="en-US" b="1" kern="0" dirty="0">
                <a:solidFill>
                  <a:srgbClr val="0000FF"/>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Lecture 6</a:t>
            </a:r>
          </a:p>
          <a:p>
            <a:r>
              <a:rPr lang="en-US" b="1" kern="0" dirty="0">
                <a:solidFill>
                  <a:srgbClr val="0000FF"/>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Week 2</a:t>
            </a:r>
            <a:endParaRPr lang="ar-SA" kern="0" dirty="0">
              <a:solidFill>
                <a:srgbClr val="0000FF"/>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endParaRPr>
          </a:p>
          <a:p>
            <a:endParaRPr lang="en-US" sz="2200" kern="0" dirty="0">
              <a:latin typeface="Calibri" panose="020F0502020204030204" pitchFamily="34" charset="0"/>
              <a:cs typeface="Calibri" panose="020F0502020204030204" pitchFamily="34" charset="0"/>
            </a:endParaRPr>
          </a:p>
          <a:p>
            <a:endParaRPr lang="en-US" sz="2200" kern="0" dirty="0">
              <a:latin typeface="Calibri" panose="020F0502020204030204" pitchFamily="34" charset="0"/>
              <a:cs typeface="Calibri" panose="020F0502020204030204" pitchFamily="34" charset="0"/>
            </a:endParaRPr>
          </a:p>
          <a:p>
            <a:endParaRPr lang="en-US" sz="2200" kern="0" dirty="0">
              <a:latin typeface="Calibri" panose="020F0502020204030204" pitchFamily="34" charset="0"/>
              <a:cs typeface="Calibri" panose="020F0502020204030204" pitchFamily="34" charset="0"/>
            </a:endParaRPr>
          </a:p>
          <a:p>
            <a:pPr algn="l"/>
            <a:endParaRPr lang="en-US" sz="2200" kern="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28641C06-B6E7-1E4A-AA10-14E1786632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1620" y="4940424"/>
            <a:ext cx="1692388" cy="1692388"/>
          </a:xfrm>
          <a:prstGeom prst="rect">
            <a:avLst/>
          </a:prstGeom>
        </p:spPr>
      </p:pic>
      <p:pic>
        <p:nvPicPr>
          <p:cNvPr id="5" name="Picture 4">
            <a:extLst>
              <a:ext uri="{FF2B5EF4-FFF2-40B4-BE49-F238E27FC236}">
                <a16:creationId xmlns:a16="http://schemas.microsoft.com/office/drawing/2014/main" id="{2EB54E83-EC23-D14A-BB42-AFC2BAE4F9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2040" y="4931414"/>
            <a:ext cx="1665938" cy="1665938"/>
          </a:xfrm>
          <a:prstGeom prst="rect">
            <a:avLst/>
          </a:prstGeom>
        </p:spPr>
      </p:pic>
    </p:spTree>
    <p:extLst>
      <p:ext uri="{BB962C8B-B14F-4D97-AF65-F5344CB8AC3E}">
        <p14:creationId xmlns:p14="http://schemas.microsoft.com/office/powerpoint/2010/main" val="2524489046"/>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A3A43-9459-294F-A053-B771A982A410}"/>
              </a:ext>
            </a:extLst>
          </p:cNvPr>
          <p:cNvSpPr>
            <a:spLocks noGrp="1"/>
          </p:cNvSpPr>
          <p:nvPr>
            <p:ph type="title"/>
          </p:nvPr>
        </p:nvSpPr>
        <p:spPr/>
        <p:txBody>
          <a:bodyPr/>
          <a:lstStyle/>
          <a:p>
            <a:r>
              <a:rPr lang="en-US" dirty="0"/>
              <a:t>Ethical Dilemma</a:t>
            </a:r>
          </a:p>
        </p:txBody>
      </p:sp>
      <p:sp>
        <p:nvSpPr>
          <p:cNvPr id="3" name="Content Placeholder 2">
            <a:extLst>
              <a:ext uri="{FF2B5EF4-FFF2-40B4-BE49-F238E27FC236}">
                <a16:creationId xmlns:a16="http://schemas.microsoft.com/office/drawing/2014/main" id="{7AC3076C-1339-C949-88E2-78B5C714AF26}"/>
              </a:ext>
            </a:extLst>
          </p:cNvPr>
          <p:cNvSpPr>
            <a:spLocks noGrp="1"/>
          </p:cNvSpPr>
          <p:nvPr>
            <p:ph idx="1"/>
          </p:nvPr>
        </p:nvSpPr>
        <p:spPr>
          <a:xfrm>
            <a:off x="228600" y="980728"/>
            <a:ext cx="8610600" cy="4876800"/>
          </a:xfrm>
        </p:spPr>
        <p:txBody>
          <a:bodyPr/>
          <a:lstStyle/>
          <a:p>
            <a:pPr algn="just"/>
            <a:r>
              <a:rPr lang="en-US" b="1" dirty="0"/>
              <a:t>Disagreement in principle with the policies of senior management.</a:t>
            </a:r>
          </a:p>
          <a:p>
            <a:pPr lvl="1" algn="just">
              <a:buFont typeface="Courier New" panose="02070309020205020404" pitchFamily="49" charset="0"/>
              <a:buChar char="o"/>
            </a:pPr>
            <a:r>
              <a:rPr lang="en-US" dirty="0"/>
              <a:t> Is it best to argue a case for your position from within the organization or to resign in principle? </a:t>
            </a:r>
          </a:p>
          <a:p>
            <a:pPr lvl="1" algn="just">
              <a:buFont typeface="Courier New" panose="02070309020205020404" pitchFamily="49" charset="0"/>
              <a:buChar char="o"/>
            </a:pPr>
            <a:r>
              <a:rPr lang="en-US" dirty="0"/>
              <a:t>When do you reveal the software problems to management?</a:t>
            </a:r>
          </a:p>
          <a:p>
            <a:pPr lvl="1" algn="just">
              <a:buFont typeface="Courier New" panose="02070309020205020404" pitchFamily="49" charset="0"/>
              <a:buChar char="o"/>
            </a:pPr>
            <a:endParaRPr lang="en-US" dirty="0"/>
          </a:p>
          <a:p>
            <a:pPr lvl="1" algn="just">
              <a:buFont typeface="Courier New" panose="02070309020205020404" pitchFamily="49" charset="0"/>
              <a:buChar char="o"/>
            </a:pPr>
            <a:endParaRPr lang="en-US" dirty="0"/>
          </a:p>
          <a:p>
            <a:pPr lvl="1" algn="just">
              <a:buFont typeface="Courier New" panose="02070309020205020404" pitchFamily="49" charset="0"/>
              <a:buChar char="o"/>
            </a:pPr>
            <a:endParaRPr lang="en-US" dirty="0"/>
          </a:p>
          <a:p>
            <a:pPr lvl="1" algn="just">
              <a:buFont typeface="Courier New" panose="02070309020205020404" pitchFamily="49" charset="0"/>
              <a:buChar char="o"/>
            </a:pPr>
            <a:endParaRPr lang="en-US" sz="2600" dirty="0"/>
          </a:p>
          <a:p>
            <a:pPr algn="just">
              <a:buFont typeface="Courier New" panose="02070309020205020404" pitchFamily="49" charset="0"/>
              <a:buChar char="o"/>
            </a:pPr>
            <a:endParaRPr lang="en-US" sz="2800" dirty="0"/>
          </a:p>
          <a:p>
            <a:pPr algn="just"/>
            <a:endParaRPr lang="en-US" sz="2800" dirty="0"/>
          </a:p>
          <a:p>
            <a:pPr algn="just"/>
            <a:endParaRPr lang="en-US" sz="2800" dirty="0"/>
          </a:p>
        </p:txBody>
      </p:sp>
      <p:sp>
        <p:nvSpPr>
          <p:cNvPr id="4" name="Slide Number Placeholder 3">
            <a:extLst>
              <a:ext uri="{FF2B5EF4-FFF2-40B4-BE49-F238E27FC236}">
                <a16:creationId xmlns:a16="http://schemas.microsoft.com/office/drawing/2014/main" id="{B03D2360-A5FA-5140-9DAA-620F02820DDE}"/>
              </a:ext>
            </a:extLst>
          </p:cNvPr>
          <p:cNvSpPr>
            <a:spLocks noGrp="1"/>
          </p:cNvSpPr>
          <p:nvPr>
            <p:ph type="sldNum" sz="quarter" idx="11"/>
          </p:nvPr>
        </p:nvSpPr>
        <p:spPr/>
        <p:txBody>
          <a:bodyPr/>
          <a:lstStyle/>
          <a:p>
            <a:fld id="{323594FA-E141-4234-AE05-360401972BE7}" type="slidenum">
              <a:rPr lang="en-US" altLang="en-US" smtClean="0"/>
              <a:pPr/>
              <a:t>10</a:t>
            </a:fld>
            <a:endParaRPr lang="en-US" altLang="en-US"/>
          </a:p>
        </p:txBody>
      </p:sp>
      <p:pic>
        <p:nvPicPr>
          <p:cNvPr id="6" name="Picture 5">
            <a:extLst>
              <a:ext uri="{FF2B5EF4-FFF2-40B4-BE49-F238E27FC236}">
                <a16:creationId xmlns:a16="http://schemas.microsoft.com/office/drawing/2014/main" id="{DCC00F38-DEB7-234E-ABBA-5417E13187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3140968"/>
            <a:ext cx="3805116" cy="2487004"/>
          </a:xfrm>
          <a:prstGeom prst="rect">
            <a:avLst/>
          </a:prstGeom>
        </p:spPr>
      </p:pic>
      <p:pic>
        <p:nvPicPr>
          <p:cNvPr id="8" name="Picture 7">
            <a:extLst>
              <a:ext uri="{FF2B5EF4-FFF2-40B4-BE49-F238E27FC236}">
                <a16:creationId xmlns:a16="http://schemas.microsoft.com/office/drawing/2014/main" id="{46F305B4-26C7-0844-A3BE-23B9D0DF1A2A}"/>
              </a:ext>
            </a:extLst>
          </p:cNvPr>
          <p:cNvPicPr>
            <a:picLocks noChangeAspect="1"/>
          </p:cNvPicPr>
          <p:nvPr/>
        </p:nvPicPr>
        <p:blipFill rotWithShape="1">
          <a:blip r:embed="rId4">
            <a:extLst>
              <a:ext uri="{28A0092B-C50C-407E-A947-70E740481C1C}">
                <a14:useLocalDpi xmlns:a14="http://schemas.microsoft.com/office/drawing/2010/main" val="0"/>
              </a:ext>
            </a:extLst>
          </a:blip>
          <a:srcRect l="18640"/>
          <a:stretch/>
        </p:blipFill>
        <p:spPr>
          <a:xfrm>
            <a:off x="5261418" y="3273220"/>
            <a:ext cx="3223822" cy="2222500"/>
          </a:xfrm>
          <a:prstGeom prst="rect">
            <a:avLst/>
          </a:prstGeom>
        </p:spPr>
      </p:pic>
      <p:sp>
        <p:nvSpPr>
          <p:cNvPr id="9" name="Rectangle 8">
            <a:extLst>
              <a:ext uri="{FF2B5EF4-FFF2-40B4-BE49-F238E27FC236}">
                <a16:creationId xmlns:a16="http://schemas.microsoft.com/office/drawing/2014/main" id="{2E3DBB5A-AA67-6547-B51A-DD3D159B60D6}"/>
              </a:ext>
            </a:extLst>
          </p:cNvPr>
          <p:cNvSpPr/>
          <p:nvPr/>
        </p:nvSpPr>
        <p:spPr>
          <a:xfrm>
            <a:off x="165956" y="6377672"/>
            <a:ext cx="4572000" cy="261610"/>
          </a:xfrm>
          <a:prstGeom prst="rect">
            <a:avLst/>
          </a:prstGeom>
        </p:spPr>
        <p:txBody>
          <a:bodyPr>
            <a:spAutoFit/>
          </a:bodyPr>
          <a:lstStyle/>
          <a:p>
            <a:r>
              <a:rPr lang="en-US" sz="1100" dirty="0">
                <a:solidFill>
                  <a:srgbClr val="2A55D6"/>
                </a:solidFill>
              </a:rPr>
              <a:t>https://</a:t>
            </a:r>
            <a:r>
              <a:rPr lang="en-US" sz="1100" dirty="0" err="1">
                <a:solidFill>
                  <a:srgbClr val="2A55D6"/>
                </a:solidFill>
              </a:rPr>
              <a:t>polarity.coach</a:t>
            </a:r>
            <a:r>
              <a:rPr lang="en-US" sz="1100" dirty="0">
                <a:solidFill>
                  <a:srgbClr val="2A55D6"/>
                </a:solidFill>
              </a:rPr>
              <a:t>/10-tips-for-navigating-deep-disagreement/</a:t>
            </a:r>
          </a:p>
        </p:txBody>
      </p:sp>
    </p:spTree>
    <p:extLst>
      <p:ext uri="{BB962C8B-B14F-4D97-AF65-F5344CB8AC3E}">
        <p14:creationId xmlns:p14="http://schemas.microsoft.com/office/powerpoint/2010/main" val="13988692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A3A43-9459-294F-A053-B771A982A410}"/>
              </a:ext>
            </a:extLst>
          </p:cNvPr>
          <p:cNvSpPr>
            <a:spLocks noGrp="1"/>
          </p:cNvSpPr>
          <p:nvPr>
            <p:ph type="title"/>
          </p:nvPr>
        </p:nvSpPr>
        <p:spPr/>
        <p:txBody>
          <a:bodyPr/>
          <a:lstStyle/>
          <a:p>
            <a:r>
              <a:rPr lang="en-US" dirty="0"/>
              <a:t>Ethical Dilemma</a:t>
            </a:r>
          </a:p>
        </p:txBody>
      </p:sp>
      <p:sp>
        <p:nvSpPr>
          <p:cNvPr id="3" name="Content Placeholder 2">
            <a:extLst>
              <a:ext uri="{FF2B5EF4-FFF2-40B4-BE49-F238E27FC236}">
                <a16:creationId xmlns:a16="http://schemas.microsoft.com/office/drawing/2014/main" id="{7AC3076C-1339-C949-88E2-78B5C714AF26}"/>
              </a:ext>
            </a:extLst>
          </p:cNvPr>
          <p:cNvSpPr>
            <a:spLocks noGrp="1"/>
          </p:cNvSpPr>
          <p:nvPr>
            <p:ph idx="1"/>
          </p:nvPr>
        </p:nvSpPr>
        <p:spPr>
          <a:xfrm>
            <a:off x="228600" y="980728"/>
            <a:ext cx="8610600" cy="4876800"/>
          </a:xfrm>
        </p:spPr>
        <p:txBody>
          <a:bodyPr/>
          <a:lstStyle/>
          <a:p>
            <a:pPr algn="just"/>
            <a:r>
              <a:rPr lang="en-US" b="1" dirty="0"/>
              <a:t>Your employer acts in an unethical way and releases a safety-critical system without finishing the testing of the system.</a:t>
            </a:r>
          </a:p>
          <a:p>
            <a:pPr algn="just"/>
            <a:endParaRPr lang="en-US" sz="2800" dirty="0"/>
          </a:p>
          <a:p>
            <a:pPr algn="just">
              <a:buFont typeface="Courier New" panose="02070309020205020404" pitchFamily="49" charset="0"/>
              <a:buChar char="o"/>
            </a:pPr>
            <a:endParaRPr lang="en-US" sz="2800" dirty="0"/>
          </a:p>
          <a:p>
            <a:pPr algn="just"/>
            <a:endParaRPr lang="en-US" sz="2800" dirty="0"/>
          </a:p>
          <a:p>
            <a:pPr algn="just"/>
            <a:endParaRPr lang="en-US" sz="2800" dirty="0"/>
          </a:p>
        </p:txBody>
      </p:sp>
      <p:sp>
        <p:nvSpPr>
          <p:cNvPr id="4" name="Slide Number Placeholder 3">
            <a:extLst>
              <a:ext uri="{FF2B5EF4-FFF2-40B4-BE49-F238E27FC236}">
                <a16:creationId xmlns:a16="http://schemas.microsoft.com/office/drawing/2014/main" id="{B03D2360-A5FA-5140-9DAA-620F02820DDE}"/>
              </a:ext>
            </a:extLst>
          </p:cNvPr>
          <p:cNvSpPr>
            <a:spLocks noGrp="1"/>
          </p:cNvSpPr>
          <p:nvPr>
            <p:ph type="sldNum" sz="quarter" idx="11"/>
          </p:nvPr>
        </p:nvSpPr>
        <p:spPr/>
        <p:txBody>
          <a:bodyPr/>
          <a:lstStyle/>
          <a:p>
            <a:fld id="{323594FA-E141-4234-AE05-360401972BE7}" type="slidenum">
              <a:rPr lang="en-US" altLang="en-US" smtClean="0"/>
              <a:pPr/>
              <a:t>11</a:t>
            </a:fld>
            <a:endParaRPr lang="en-US" altLang="en-US"/>
          </a:p>
        </p:txBody>
      </p:sp>
      <p:grpSp>
        <p:nvGrpSpPr>
          <p:cNvPr id="17" name="Group 16">
            <a:extLst>
              <a:ext uri="{FF2B5EF4-FFF2-40B4-BE49-F238E27FC236}">
                <a16:creationId xmlns:a16="http://schemas.microsoft.com/office/drawing/2014/main" id="{FDFEB94D-7A3F-1C4D-8CB4-006F5D7C7800}"/>
              </a:ext>
            </a:extLst>
          </p:cNvPr>
          <p:cNvGrpSpPr/>
          <p:nvPr/>
        </p:nvGrpSpPr>
        <p:grpSpPr>
          <a:xfrm>
            <a:off x="2913642" y="2047528"/>
            <a:ext cx="3666652" cy="4256004"/>
            <a:chOff x="2913642" y="2047528"/>
            <a:chExt cx="3666652" cy="4256004"/>
          </a:xfrm>
        </p:grpSpPr>
        <p:pic>
          <p:nvPicPr>
            <p:cNvPr id="10" name="Picture 9">
              <a:extLst>
                <a:ext uri="{FF2B5EF4-FFF2-40B4-BE49-F238E27FC236}">
                  <a16:creationId xmlns:a16="http://schemas.microsoft.com/office/drawing/2014/main" id="{F1D88B1E-550B-174D-A871-B899E81CBF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3642" y="2047528"/>
              <a:ext cx="3591003" cy="4256004"/>
            </a:xfrm>
            <a:prstGeom prst="rect">
              <a:avLst/>
            </a:prstGeom>
          </p:spPr>
        </p:pic>
        <p:pic>
          <p:nvPicPr>
            <p:cNvPr id="14" name="Picture 13">
              <a:extLst>
                <a:ext uri="{FF2B5EF4-FFF2-40B4-BE49-F238E27FC236}">
                  <a16:creationId xmlns:a16="http://schemas.microsoft.com/office/drawing/2014/main" id="{26220260-6CD7-094B-B797-E9C6705A2A2D}"/>
                </a:ext>
              </a:extLst>
            </p:cNvPr>
            <p:cNvPicPr>
              <a:picLocks noChangeAspect="1"/>
            </p:cNvPicPr>
            <p:nvPr/>
          </p:nvPicPr>
          <p:blipFill rotWithShape="1">
            <a:blip r:embed="rId4">
              <a:extLst>
                <a:ext uri="{28A0092B-C50C-407E-A947-70E740481C1C}">
                  <a14:useLocalDpi xmlns:a14="http://schemas.microsoft.com/office/drawing/2010/main" val="0"/>
                </a:ext>
              </a:extLst>
            </a:blip>
            <a:srcRect l="2499" t="22700" r="3200" b="35301"/>
            <a:stretch/>
          </p:blipFill>
          <p:spPr>
            <a:xfrm>
              <a:off x="4942314" y="2850107"/>
              <a:ext cx="1637980" cy="569021"/>
            </a:xfrm>
            <a:prstGeom prst="rect">
              <a:avLst/>
            </a:prstGeom>
          </p:spPr>
        </p:pic>
        <p:pic>
          <p:nvPicPr>
            <p:cNvPr id="16" name="Picture 15">
              <a:extLst>
                <a:ext uri="{FF2B5EF4-FFF2-40B4-BE49-F238E27FC236}">
                  <a16:creationId xmlns:a16="http://schemas.microsoft.com/office/drawing/2014/main" id="{76920D8E-E566-DF45-B7C0-BBF337BE03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359617">
              <a:off x="3373088" y="2395097"/>
              <a:ext cx="748255" cy="748255"/>
            </a:xfrm>
            <a:prstGeom prst="rect">
              <a:avLst/>
            </a:prstGeom>
          </p:spPr>
        </p:pic>
      </p:grpSp>
    </p:spTree>
    <p:extLst>
      <p:ext uri="{BB962C8B-B14F-4D97-AF65-F5344CB8AC3E}">
        <p14:creationId xmlns:p14="http://schemas.microsoft.com/office/powerpoint/2010/main" val="170342977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A3A43-9459-294F-A053-B771A982A410}"/>
              </a:ext>
            </a:extLst>
          </p:cNvPr>
          <p:cNvSpPr>
            <a:spLocks noGrp="1"/>
          </p:cNvSpPr>
          <p:nvPr>
            <p:ph type="title"/>
          </p:nvPr>
        </p:nvSpPr>
        <p:spPr/>
        <p:txBody>
          <a:bodyPr/>
          <a:lstStyle/>
          <a:p>
            <a:r>
              <a:rPr lang="en-US" dirty="0"/>
              <a:t>Ethical Dilemma</a:t>
            </a:r>
          </a:p>
        </p:txBody>
      </p:sp>
      <p:sp>
        <p:nvSpPr>
          <p:cNvPr id="3" name="Content Placeholder 2">
            <a:extLst>
              <a:ext uri="{FF2B5EF4-FFF2-40B4-BE49-F238E27FC236}">
                <a16:creationId xmlns:a16="http://schemas.microsoft.com/office/drawing/2014/main" id="{7AC3076C-1339-C949-88E2-78B5C714AF26}"/>
              </a:ext>
            </a:extLst>
          </p:cNvPr>
          <p:cNvSpPr>
            <a:spLocks noGrp="1"/>
          </p:cNvSpPr>
          <p:nvPr>
            <p:ph idx="1"/>
          </p:nvPr>
        </p:nvSpPr>
        <p:spPr>
          <a:xfrm>
            <a:off x="228600" y="980728"/>
            <a:ext cx="8610600" cy="4876800"/>
          </a:xfrm>
        </p:spPr>
        <p:txBody>
          <a:bodyPr/>
          <a:lstStyle/>
          <a:p>
            <a:pPr algn="just"/>
            <a:r>
              <a:rPr lang="en-US" b="1" dirty="0"/>
              <a:t>Participation in the development of military, weapons,  and nuclear systems.</a:t>
            </a:r>
          </a:p>
          <a:p>
            <a:pPr lvl="1" algn="just">
              <a:buFont typeface="Courier New" panose="02070309020205020404" pitchFamily="49" charset="0"/>
              <a:buChar char="o"/>
            </a:pPr>
            <a:r>
              <a:rPr lang="en-US" dirty="0"/>
              <a:t>It is important that both employers and employees should </a:t>
            </a:r>
            <a:r>
              <a:rPr lang="en-US" b="1" dirty="0"/>
              <a:t>make</a:t>
            </a:r>
            <a:r>
              <a:rPr lang="en-US" dirty="0"/>
              <a:t> their </a:t>
            </a:r>
            <a:r>
              <a:rPr lang="en-US" b="1" dirty="0"/>
              <a:t>views</a:t>
            </a:r>
            <a:r>
              <a:rPr lang="en-US" dirty="0"/>
              <a:t> known to each other </a:t>
            </a:r>
            <a:r>
              <a:rPr lang="en-US" b="1" dirty="0">
                <a:solidFill>
                  <a:srgbClr val="7030A0"/>
                </a:solidFill>
              </a:rPr>
              <a:t>in advance</a:t>
            </a:r>
            <a:r>
              <a:rPr lang="en-US" dirty="0"/>
              <a:t>.</a:t>
            </a:r>
          </a:p>
          <a:p>
            <a:pPr lvl="1" algn="just">
              <a:buFont typeface="Courier New" panose="02070309020205020404" pitchFamily="49" charset="0"/>
              <a:buChar char="o"/>
            </a:pPr>
            <a:r>
              <a:rPr lang="en-US" dirty="0"/>
              <a:t>If an employee is taken on and makes clear that he or she </a:t>
            </a:r>
            <a:r>
              <a:rPr lang="en-US" b="1" dirty="0">
                <a:solidFill>
                  <a:srgbClr val="7030A0"/>
                </a:solidFill>
              </a:rPr>
              <a:t>does not wish to work</a:t>
            </a:r>
            <a:r>
              <a:rPr lang="en-US" dirty="0"/>
              <a:t> on such systems, employers should not </a:t>
            </a:r>
            <a:r>
              <a:rPr lang="en-US" b="1" dirty="0"/>
              <a:t>exert pressure </a:t>
            </a:r>
            <a:r>
              <a:rPr lang="en-US" dirty="0"/>
              <a:t>to do so at some later date.</a:t>
            </a:r>
          </a:p>
          <a:p>
            <a:pPr lvl="1" algn="just">
              <a:buFont typeface="Courier New" panose="02070309020205020404" pitchFamily="49" charset="0"/>
              <a:buChar char="o"/>
            </a:pPr>
            <a:endParaRPr lang="en-US" dirty="0"/>
          </a:p>
          <a:p>
            <a:pPr lvl="1" algn="just">
              <a:buFont typeface="Courier New" panose="02070309020205020404" pitchFamily="49" charset="0"/>
              <a:buChar char="o"/>
            </a:pPr>
            <a:endParaRPr lang="en-US" b="1" dirty="0"/>
          </a:p>
          <a:p>
            <a:pPr algn="just"/>
            <a:endParaRPr lang="en-US" sz="2800" dirty="0"/>
          </a:p>
          <a:p>
            <a:pPr algn="just">
              <a:buFont typeface="Courier New" panose="02070309020205020404" pitchFamily="49" charset="0"/>
              <a:buChar char="o"/>
            </a:pPr>
            <a:endParaRPr lang="en-US" sz="2800" dirty="0"/>
          </a:p>
          <a:p>
            <a:pPr algn="just"/>
            <a:endParaRPr lang="en-US" sz="2800" dirty="0"/>
          </a:p>
          <a:p>
            <a:pPr algn="just"/>
            <a:endParaRPr lang="en-US" sz="2800" dirty="0"/>
          </a:p>
        </p:txBody>
      </p:sp>
      <p:sp>
        <p:nvSpPr>
          <p:cNvPr id="4" name="Slide Number Placeholder 3">
            <a:extLst>
              <a:ext uri="{FF2B5EF4-FFF2-40B4-BE49-F238E27FC236}">
                <a16:creationId xmlns:a16="http://schemas.microsoft.com/office/drawing/2014/main" id="{B03D2360-A5FA-5140-9DAA-620F02820DDE}"/>
              </a:ext>
            </a:extLst>
          </p:cNvPr>
          <p:cNvSpPr>
            <a:spLocks noGrp="1"/>
          </p:cNvSpPr>
          <p:nvPr>
            <p:ph type="sldNum" sz="quarter" idx="11"/>
          </p:nvPr>
        </p:nvSpPr>
        <p:spPr/>
        <p:txBody>
          <a:bodyPr/>
          <a:lstStyle/>
          <a:p>
            <a:fld id="{323594FA-E141-4234-AE05-360401972BE7}" type="slidenum">
              <a:rPr lang="en-US" altLang="en-US" smtClean="0"/>
              <a:pPr/>
              <a:t>12</a:t>
            </a:fld>
            <a:endParaRPr lang="en-US" altLang="en-US"/>
          </a:p>
        </p:txBody>
      </p:sp>
      <p:pic>
        <p:nvPicPr>
          <p:cNvPr id="7" name="Picture 6">
            <a:extLst>
              <a:ext uri="{FF2B5EF4-FFF2-40B4-BE49-F238E27FC236}">
                <a16:creationId xmlns:a16="http://schemas.microsoft.com/office/drawing/2014/main" id="{DCF2F87A-1E00-7A47-AA37-5FDA8BDCD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4523" y="3999244"/>
            <a:ext cx="2283701" cy="2244394"/>
          </a:xfrm>
          <a:prstGeom prst="rect">
            <a:avLst/>
          </a:prstGeom>
        </p:spPr>
      </p:pic>
      <p:pic>
        <p:nvPicPr>
          <p:cNvPr id="9" name="Picture 8">
            <a:extLst>
              <a:ext uri="{FF2B5EF4-FFF2-40B4-BE49-F238E27FC236}">
                <a16:creationId xmlns:a16="http://schemas.microsoft.com/office/drawing/2014/main" id="{D207B20E-255B-4E47-88D0-9BC048F1D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5387" y="4244642"/>
            <a:ext cx="2498080" cy="2034151"/>
          </a:xfrm>
          <a:prstGeom prst="rect">
            <a:avLst/>
          </a:prstGeom>
        </p:spPr>
      </p:pic>
      <p:pic>
        <p:nvPicPr>
          <p:cNvPr id="11" name="Picture 10">
            <a:extLst>
              <a:ext uri="{FF2B5EF4-FFF2-40B4-BE49-F238E27FC236}">
                <a16:creationId xmlns:a16="http://schemas.microsoft.com/office/drawing/2014/main" id="{B53ECF78-264D-6948-8C73-4D034C67AA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52120" y="3462241"/>
            <a:ext cx="2232248" cy="1074006"/>
          </a:xfrm>
          <a:prstGeom prst="rect">
            <a:avLst/>
          </a:prstGeom>
        </p:spPr>
      </p:pic>
    </p:spTree>
    <p:extLst>
      <p:ext uri="{BB962C8B-B14F-4D97-AF65-F5344CB8AC3E}">
        <p14:creationId xmlns:p14="http://schemas.microsoft.com/office/powerpoint/2010/main" val="1105808632"/>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965490-A1E3-7545-9A48-28C203A2C9EC}"/>
              </a:ext>
            </a:extLst>
          </p:cNvPr>
          <p:cNvSpPr>
            <a:spLocks noGrp="1"/>
          </p:cNvSpPr>
          <p:nvPr>
            <p:ph type="sldNum" sz="quarter" idx="11"/>
          </p:nvPr>
        </p:nvSpPr>
        <p:spPr/>
        <p:txBody>
          <a:bodyPr/>
          <a:lstStyle/>
          <a:p>
            <a:fld id="{323594FA-E141-4234-AE05-360401972BE7}" type="slidenum">
              <a:rPr lang="en-US" altLang="en-US" smtClean="0"/>
              <a:pPr/>
              <a:t>13</a:t>
            </a:fld>
            <a:endParaRPr lang="en-US" altLang="en-US"/>
          </a:p>
        </p:txBody>
      </p:sp>
      <p:sp>
        <p:nvSpPr>
          <p:cNvPr id="14" name="Rectangle 13">
            <a:extLst>
              <a:ext uri="{FF2B5EF4-FFF2-40B4-BE49-F238E27FC236}">
                <a16:creationId xmlns:a16="http://schemas.microsoft.com/office/drawing/2014/main" id="{E55FB530-905D-4C40-98F5-F263FC1A3C50}"/>
              </a:ext>
            </a:extLst>
          </p:cNvPr>
          <p:cNvSpPr/>
          <p:nvPr/>
        </p:nvSpPr>
        <p:spPr>
          <a:xfrm>
            <a:off x="95675" y="1773558"/>
            <a:ext cx="4548333" cy="4154984"/>
          </a:xfrm>
          <a:prstGeom prst="rect">
            <a:avLst/>
          </a:prstGeom>
          <a:noFill/>
        </p:spPr>
        <p:txBody>
          <a:bodyPr wrap="square" lIns="91440" tIns="45720" rIns="91440" bIns="45720">
            <a:spAutoFit/>
          </a:bodyPr>
          <a:lstStyle/>
          <a:p>
            <a:pPr algn="ctr"/>
            <a:r>
              <a:rPr lang="en-US" sz="6600" b="1" cap="none" spc="0" dirty="0">
                <a:ln w="22225">
                  <a:solidFill>
                    <a:schemeClr val="accent2"/>
                  </a:solidFill>
                  <a:prstDash val="solid"/>
                </a:ln>
                <a:solidFill>
                  <a:srgbClr val="F5ABE2"/>
                </a:solidFill>
                <a:effectLst/>
              </a:rPr>
              <a:t>Do you have </a:t>
            </a:r>
          </a:p>
          <a:p>
            <a:pPr algn="ctr"/>
            <a:r>
              <a:rPr lang="en-US" sz="6600" b="1" cap="none" spc="0" dirty="0">
                <a:ln w="22225">
                  <a:solidFill>
                    <a:schemeClr val="accent2"/>
                  </a:solidFill>
                  <a:prstDash val="solid"/>
                </a:ln>
                <a:solidFill>
                  <a:srgbClr val="F5ABE2"/>
                </a:solidFill>
                <a:effectLst/>
              </a:rPr>
              <a:t>any QUESTIONS??</a:t>
            </a:r>
          </a:p>
        </p:txBody>
      </p:sp>
      <p:pic>
        <p:nvPicPr>
          <p:cNvPr id="6" name="Content Placeholder 5">
            <a:extLst>
              <a:ext uri="{FF2B5EF4-FFF2-40B4-BE49-F238E27FC236}">
                <a16:creationId xmlns:a16="http://schemas.microsoft.com/office/drawing/2014/main" id="{859D0F5B-C47B-3246-A11B-2C9ECCD8EEB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76800" y="1628800"/>
            <a:ext cx="3810000" cy="3810000"/>
          </a:xfrm>
        </p:spPr>
      </p:pic>
    </p:spTree>
    <p:extLst>
      <p:ext uri="{BB962C8B-B14F-4D97-AF65-F5344CB8AC3E}">
        <p14:creationId xmlns:p14="http://schemas.microsoft.com/office/powerpoint/2010/main" val="15324067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8C4BE-8A72-D94E-9DD7-2FBA7B4973A3}"/>
              </a:ext>
            </a:extLst>
          </p:cNvPr>
          <p:cNvSpPr>
            <a:spLocks noGrp="1"/>
          </p:cNvSpPr>
          <p:nvPr>
            <p:ph type="title"/>
          </p:nvPr>
        </p:nvSpPr>
        <p:spPr/>
        <p:txBody>
          <a:bodyPr/>
          <a:lstStyle/>
          <a:p>
            <a:r>
              <a:rPr lang="en-US" dirty="0"/>
              <a:t>Objectives</a:t>
            </a:r>
            <a:endParaRPr lang="en-US" b="1" dirty="0"/>
          </a:p>
        </p:txBody>
      </p:sp>
      <p:sp>
        <p:nvSpPr>
          <p:cNvPr id="3" name="Content Placeholder 2">
            <a:extLst>
              <a:ext uri="{FF2B5EF4-FFF2-40B4-BE49-F238E27FC236}">
                <a16:creationId xmlns:a16="http://schemas.microsoft.com/office/drawing/2014/main" id="{B30DCA63-726E-ED40-8CCF-EA8439213157}"/>
              </a:ext>
            </a:extLst>
          </p:cNvPr>
          <p:cNvSpPr>
            <a:spLocks noGrp="1"/>
          </p:cNvSpPr>
          <p:nvPr>
            <p:ph idx="1"/>
          </p:nvPr>
        </p:nvSpPr>
        <p:spPr>
          <a:xfrm>
            <a:off x="228600" y="1052736"/>
            <a:ext cx="8610600" cy="4876800"/>
          </a:xfrm>
        </p:spPr>
        <p:txBody>
          <a:bodyPr/>
          <a:lstStyle/>
          <a:p>
            <a:pPr algn="just"/>
            <a:r>
              <a:rPr lang="en-US" dirty="0"/>
              <a:t>Understand </a:t>
            </a:r>
            <a:r>
              <a:rPr lang="en-US" b="1" dirty="0"/>
              <a:t>ethical</a:t>
            </a:r>
            <a:r>
              <a:rPr lang="en-US" dirty="0"/>
              <a:t> and </a:t>
            </a:r>
            <a:r>
              <a:rPr lang="en-US" b="1" dirty="0"/>
              <a:t>professional</a:t>
            </a:r>
            <a:r>
              <a:rPr lang="en-US" dirty="0"/>
              <a:t> issues that are important for software engineers.</a:t>
            </a:r>
          </a:p>
          <a:p>
            <a:pPr algn="just"/>
            <a:endParaRPr lang="en-US" dirty="0"/>
          </a:p>
        </p:txBody>
      </p:sp>
      <p:sp>
        <p:nvSpPr>
          <p:cNvPr id="4" name="Slide Number Placeholder 3">
            <a:extLst>
              <a:ext uri="{FF2B5EF4-FFF2-40B4-BE49-F238E27FC236}">
                <a16:creationId xmlns:a16="http://schemas.microsoft.com/office/drawing/2014/main" id="{CCE87FF1-7F61-0742-9E31-BA55A91F60C2}"/>
              </a:ext>
            </a:extLst>
          </p:cNvPr>
          <p:cNvSpPr>
            <a:spLocks noGrp="1"/>
          </p:cNvSpPr>
          <p:nvPr>
            <p:ph type="sldNum" sz="quarter" idx="11"/>
          </p:nvPr>
        </p:nvSpPr>
        <p:spPr/>
        <p:txBody>
          <a:bodyPr/>
          <a:lstStyle/>
          <a:p>
            <a:fld id="{323594FA-E141-4234-AE05-360401972BE7}" type="slidenum">
              <a:rPr lang="en-US" altLang="en-US" smtClean="0"/>
              <a:pPr/>
              <a:t>2</a:t>
            </a:fld>
            <a:endParaRPr lang="en-US" altLang="en-US"/>
          </a:p>
        </p:txBody>
      </p:sp>
      <p:sp>
        <p:nvSpPr>
          <p:cNvPr id="5" name="Rectangle 4">
            <a:extLst>
              <a:ext uri="{FF2B5EF4-FFF2-40B4-BE49-F238E27FC236}">
                <a16:creationId xmlns:a16="http://schemas.microsoft.com/office/drawing/2014/main" id="{FF307ED7-4987-B84E-A605-8A5BE4B17097}"/>
              </a:ext>
            </a:extLst>
          </p:cNvPr>
          <p:cNvSpPr/>
          <p:nvPr/>
        </p:nvSpPr>
        <p:spPr>
          <a:xfrm>
            <a:off x="172458" y="6377672"/>
            <a:ext cx="5839701" cy="261610"/>
          </a:xfrm>
          <a:prstGeom prst="rect">
            <a:avLst/>
          </a:prstGeom>
        </p:spPr>
        <p:txBody>
          <a:bodyPr wrap="square">
            <a:spAutoFit/>
          </a:bodyPr>
          <a:lstStyle/>
          <a:p>
            <a:r>
              <a:rPr lang="en-US" sz="1100" dirty="0">
                <a:solidFill>
                  <a:srgbClr val="2A55D6"/>
                </a:solidFill>
              </a:rPr>
              <a:t>https://</a:t>
            </a:r>
            <a:r>
              <a:rPr lang="en-US" sz="1100" dirty="0" err="1">
                <a:solidFill>
                  <a:srgbClr val="2A55D6"/>
                </a:solidFill>
              </a:rPr>
              <a:t>www.mtdtraining.com</a:t>
            </a:r>
            <a:r>
              <a:rPr lang="en-US" sz="1100" dirty="0">
                <a:solidFill>
                  <a:srgbClr val="2A55D6"/>
                </a:solidFill>
              </a:rPr>
              <a:t>/blog/the-four-principles-of-ethical-</a:t>
            </a:r>
            <a:r>
              <a:rPr lang="en-US" sz="1100" dirty="0" err="1">
                <a:solidFill>
                  <a:srgbClr val="2A55D6"/>
                </a:solidFill>
              </a:rPr>
              <a:t>management.htm</a:t>
            </a:r>
            <a:endParaRPr lang="en-US" sz="1100" dirty="0">
              <a:solidFill>
                <a:srgbClr val="2A55D6"/>
              </a:solidFill>
            </a:endParaRPr>
          </a:p>
        </p:txBody>
      </p:sp>
      <p:pic>
        <p:nvPicPr>
          <p:cNvPr id="7" name="Picture 6">
            <a:extLst>
              <a:ext uri="{FF2B5EF4-FFF2-40B4-BE49-F238E27FC236}">
                <a16:creationId xmlns:a16="http://schemas.microsoft.com/office/drawing/2014/main" id="{CC25D431-E88E-0348-92FB-20BBBC51CF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632" y="1988840"/>
            <a:ext cx="6007290" cy="3754556"/>
          </a:xfrm>
          <a:prstGeom prst="rect">
            <a:avLst/>
          </a:prstGeom>
        </p:spPr>
      </p:pic>
    </p:spTree>
    <p:extLst>
      <p:ext uri="{BB962C8B-B14F-4D97-AF65-F5344CB8AC3E}">
        <p14:creationId xmlns:p14="http://schemas.microsoft.com/office/powerpoint/2010/main" val="323611735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A3A43-9459-294F-A053-B771A982A410}"/>
              </a:ext>
            </a:extLst>
          </p:cNvPr>
          <p:cNvSpPr>
            <a:spLocks noGrp="1"/>
          </p:cNvSpPr>
          <p:nvPr>
            <p:ph type="title"/>
          </p:nvPr>
        </p:nvSpPr>
        <p:spPr/>
        <p:txBody>
          <a:bodyPr/>
          <a:lstStyle/>
          <a:p>
            <a:r>
              <a:rPr lang="en-US" dirty="0"/>
              <a:t>Software Engineering Ethics</a:t>
            </a:r>
          </a:p>
        </p:txBody>
      </p:sp>
      <p:sp>
        <p:nvSpPr>
          <p:cNvPr id="3" name="Content Placeholder 2">
            <a:extLst>
              <a:ext uri="{FF2B5EF4-FFF2-40B4-BE49-F238E27FC236}">
                <a16:creationId xmlns:a16="http://schemas.microsoft.com/office/drawing/2014/main" id="{7AC3076C-1339-C949-88E2-78B5C714AF26}"/>
              </a:ext>
            </a:extLst>
          </p:cNvPr>
          <p:cNvSpPr>
            <a:spLocks noGrp="1"/>
          </p:cNvSpPr>
          <p:nvPr>
            <p:ph idx="1"/>
          </p:nvPr>
        </p:nvSpPr>
        <p:spPr>
          <a:xfrm>
            <a:off x="228600" y="976690"/>
            <a:ext cx="8610600" cy="4876800"/>
          </a:xfrm>
        </p:spPr>
        <p:txBody>
          <a:bodyPr/>
          <a:lstStyle/>
          <a:p>
            <a:pPr algn="just"/>
            <a:r>
              <a:rPr lang="en-US" dirty="0"/>
              <a:t>Software engineering involves </a:t>
            </a:r>
            <a:r>
              <a:rPr lang="en-US" b="1" dirty="0">
                <a:solidFill>
                  <a:srgbClr val="C00000"/>
                </a:solidFill>
              </a:rPr>
              <a:t>wider responsibilities</a:t>
            </a:r>
            <a:r>
              <a:rPr lang="en-US" b="1" dirty="0"/>
              <a:t> </a:t>
            </a:r>
            <a:r>
              <a:rPr lang="en-US" dirty="0"/>
              <a:t>than simply the application of </a:t>
            </a:r>
            <a:r>
              <a:rPr lang="en-US" b="1" dirty="0"/>
              <a:t>technical</a:t>
            </a:r>
            <a:r>
              <a:rPr lang="en-US" dirty="0"/>
              <a:t> skills.</a:t>
            </a:r>
          </a:p>
          <a:p>
            <a:pPr algn="just"/>
            <a:r>
              <a:rPr lang="en-US" dirty="0"/>
              <a:t>Software engineers must behave in an </a:t>
            </a:r>
            <a:r>
              <a:rPr lang="en-US" b="1" u="sng" dirty="0">
                <a:solidFill>
                  <a:srgbClr val="7030A0"/>
                </a:solidFill>
              </a:rPr>
              <a:t>honest</a:t>
            </a:r>
            <a:r>
              <a:rPr lang="en-US" dirty="0"/>
              <a:t> and </a:t>
            </a:r>
            <a:r>
              <a:rPr lang="en-US" b="1" u="sng" dirty="0">
                <a:solidFill>
                  <a:srgbClr val="7030A0"/>
                </a:solidFill>
              </a:rPr>
              <a:t>ethically responsible</a:t>
            </a:r>
            <a:r>
              <a:rPr lang="en-US" b="1" dirty="0">
                <a:solidFill>
                  <a:srgbClr val="7030A0"/>
                </a:solidFill>
              </a:rPr>
              <a:t> </a:t>
            </a:r>
            <a:r>
              <a:rPr lang="en-US" dirty="0"/>
              <a:t>way if they are to be respected as professionals.</a:t>
            </a:r>
          </a:p>
          <a:p>
            <a:pPr algn="just"/>
            <a:r>
              <a:rPr lang="en-US" b="1" u="sng" dirty="0">
                <a:solidFill>
                  <a:srgbClr val="FF0000"/>
                </a:solidFill>
              </a:rPr>
              <a:t>Ethical behavior</a:t>
            </a:r>
            <a:r>
              <a:rPr lang="en-US" b="1" dirty="0">
                <a:solidFill>
                  <a:srgbClr val="FF0000"/>
                </a:solidFill>
              </a:rPr>
              <a:t> </a:t>
            </a:r>
            <a:r>
              <a:rPr lang="en-US" dirty="0"/>
              <a:t>is more than simply upholding the law but involves following </a:t>
            </a:r>
            <a:r>
              <a:rPr lang="en-US" b="1" dirty="0"/>
              <a:t>a set of principles </a:t>
            </a:r>
            <a:r>
              <a:rPr lang="en-US" dirty="0"/>
              <a:t>that are morally correct (</a:t>
            </a:r>
            <a:r>
              <a:rPr lang="en-US" b="1" dirty="0">
                <a:solidFill>
                  <a:srgbClr val="2A55D6"/>
                </a:solidFill>
              </a:rPr>
              <a:t>Professional Responsibility</a:t>
            </a:r>
            <a:r>
              <a:rPr lang="en-US" dirty="0"/>
              <a:t>).</a:t>
            </a:r>
          </a:p>
        </p:txBody>
      </p:sp>
      <p:sp>
        <p:nvSpPr>
          <p:cNvPr id="4" name="Slide Number Placeholder 3">
            <a:extLst>
              <a:ext uri="{FF2B5EF4-FFF2-40B4-BE49-F238E27FC236}">
                <a16:creationId xmlns:a16="http://schemas.microsoft.com/office/drawing/2014/main" id="{B03D2360-A5FA-5140-9DAA-620F02820DDE}"/>
              </a:ext>
            </a:extLst>
          </p:cNvPr>
          <p:cNvSpPr>
            <a:spLocks noGrp="1"/>
          </p:cNvSpPr>
          <p:nvPr>
            <p:ph type="sldNum" sz="quarter" idx="11"/>
          </p:nvPr>
        </p:nvSpPr>
        <p:spPr/>
        <p:txBody>
          <a:bodyPr/>
          <a:lstStyle/>
          <a:p>
            <a:fld id="{323594FA-E141-4234-AE05-360401972BE7}" type="slidenum">
              <a:rPr lang="en-US" altLang="en-US" smtClean="0"/>
              <a:pPr/>
              <a:t>3</a:t>
            </a:fld>
            <a:endParaRPr lang="en-US" altLang="en-US"/>
          </a:p>
        </p:txBody>
      </p:sp>
      <p:pic>
        <p:nvPicPr>
          <p:cNvPr id="6" name="Picture 5">
            <a:extLst>
              <a:ext uri="{FF2B5EF4-FFF2-40B4-BE49-F238E27FC236}">
                <a16:creationId xmlns:a16="http://schemas.microsoft.com/office/drawing/2014/main" id="{9D699811-0A5E-9E49-8204-A380E8FF6C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7092" y="3670333"/>
            <a:ext cx="4197356" cy="2422963"/>
          </a:xfrm>
          <a:prstGeom prst="rect">
            <a:avLst/>
          </a:prstGeom>
        </p:spPr>
      </p:pic>
    </p:spTree>
    <p:extLst>
      <p:ext uri="{BB962C8B-B14F-4D97-AF65-F5344CB8AC3E}">
        <p14:creationId xmlns:p14="http://schemas.microsoft.com/office/powerpoint/2010/main" val="34539737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A3A43-9459-294F-A053-B771A982A410}"/>
              </a:ext>
            </a:extLst>
          </p:cNvPr>
          <p:cNvSpPr>
            <a:spLocks noGrp="1"/>
          </p:cNvSpPr>
          <p:nvPr>
            <p:ph type="title"/>
          </p:nvPr>
        </p:nvSpPr>
        <p:spPr/>
        <p:txBody>
          <a:bodyPr/>
          <a:lstStyle/>
          <a:p>
            <a:r>
              <a:rPr lang="en-US" sz="3600" dirty="0"/>
              <a:t>Principles of Professional Responsibility</a:t>
            </a:r>
          </a:p>
        </p:txBody>
      </p:sp>
      <p:sp>
        <p:nvSpPr>
          <p:cNvPr id="3" name="Content Placeholder 2">
            <a:extLst>
              <a:ext uri="{FF2B5EF4-FFF2-40B4-BE49-F238E27FC236}">
                <a16:creationId xmlns:a16="http://schemas.microsoft.com/office/drawing/2014/main" id="{7AC3076C-1339-C949-88E2-78B5C714AF26}"/>
              </a:ext>
            </a:extLst>
          </p:cNvPr>
          <p:cNvSpPr>
            <a:spLocks noGrp="1"/>
          </p:cNvSpPr>
          <p:nvPr>
            <p:ph idx="1"/>
          </p:nvPr>
        </p:nvSpPr>
        <p:spPr>
          <a:xfrm>
            <a:off x="245044" y="946012"/>
            <a:ext cx="8610600" cy="4876800"/>
          </a:xfrm>
        </p:spPr>
        <p:txBody>
          <a:bodyPr/>
          <a:lstStyle/>
          <a:p>
            <a:pPr algn="just"/>
            <a:r>
              <a:rPr lang="en-US" sz="2800" b="1" dirty="0">
                <a:solidFill>
                  <a:srgbClr val="C00000"/>
                </a:solidFill>
              </a:rPr>
              <a:t>Confidentiality:</a:t>
            </a:r>
          </a:p>
          <a:p>
            <a:pPr algn="just">
              <a:buFont typeface="Courier New" panose="02070309020205020404" pitchFamily="49" charset="0"/>
              <a:buChar char="o"/>
            </a:pPr>
            <a:r>
              <a:rPr lang="en-US" sz="2800" dirty="0"/>
              <a:t>Engineers should normally </a:t>
            </a:r>
            <a:r>
              <a:rPr lang="en-US" sz="2800" b="1" dirty="0">
                <a:solidFill>
                  <a:srgbClr val="7030A0"/>
                </a:solidFill>
              </a:rPr>
              <a:t>respect the confidentiality </a:t>
            </a:r>
            <a:r>
              <a:rPr lang="en-US" sz="2800" dirty="0"/>
              <a:t>of their </a:t>
            </a:r>
            <a:r>
              <a:rPr lang="en-US" sz="2800" u="sng" dirty="0"/>
              <a:t>employers</a:t>
            </a:r>
            <a:r>
              <a:rPr lang="en-US" sz="2800" dirty="0"/>
              <a:t> or </a:t>
            </a:r>
            <a:r>
              <a:rPr lang="en-US" sz="2800" u="sng" dirty="0"/>
              <a:t>clients</a:t>
            </a:r>
            <a:r>
              <a:rPr lang="en-US" sz="2800" dirty="0"/>
              <a:t> </a:t>
            </a:r>
            <a:r>
              <a:rPr lang="en-US" sz="2800" kern="1200" dirty="0"/>
              <a:t>regardless</a:t>
            </a:r>
            <a:r>
              <a:rPr lang="en-US" sz="2800" dirty="0"/>
              <a:t> of whether or not a formal confidentiality agreement has been signed.</a:t>
            </a:r>
          </a:p>
          <a:p>
            <a:pPr algn="just"/>
            <a:endParaRPr lang="en-US" sz="2800" b="1" dirty="0">
              <a:solidFill>
                <a:srgbClr val="C00000"/>
              </a:solidFill>
            </a:endParaRPr>
          </a:p>
          <a:p>
            <a:pPr algn="just"/>
            <a:endParaRPr lang="en-US" sz="2800" b="1" dirty="0">
              <a:solidFill>
                <a:srgbClr val="C00000"/>
              </a:solidFill>
            </a:endParaRPr>
          </a:p>
        </p:txBody>
      </p:sp>
      <p:sp>
        <p:nvSpPr>
          <p:cNvPr id="4" name="Slide Number Placeholder 3">
            <a:extLst>
              <a:ext uri="{FF2B5EF4-FFF2-40B4-BE49-F238E27FC236}">
                <a16:creationId xmlns:a16="http://schemas.microsoft.com/office/drawing/2014/main" id="{B03D2360-A5FA-5140-9DAA-620F02820DDE}"/>
              </a:ext>
            </a:extLst>
          </p:cNvPr>
          <p:cNvSpPr>
            <a:spLocks noGrp="1"/>
          </p:cNvSpPr>
          <p:nvPr>
            <p:ph type="sldNum" sz="quarter" idx="11"/>
          </p:nvPr>
        </p:nvSpPr>
        <p:spPr/>
        <p:txBody>
          <a:bodyPr/>
          <a:lstStyle/>
          <a:p>
            <a:fld id="{323594FA-E141-4234-AE05-360401972BE7}" type="slidenum">
              <a:rPr lang="en-US" altLang="en-US" smtClean="0"/>
              <a:pPr/>
              <a:t>4</a:t>
            </a:fld>
            <a:endParaRPr lang="en-US" altLang="en-US"/>
          </a:p>
        </p:txBody>
      </p:sp>
      <p:grpSp>
        <p:nvGrpSpPr>
          <p:cNvPr id="10" name="Group 9">
            <a:extLst>
              <a:ext uri="{FF2B5EF4-FFF2-40B4-BE49-F238E27FC236}">
                <a16:creationId xmlns:a16="http://schemas.microsoft.com/office/drawing/2014/main" id="{5392BCC1-2818-1042-ABD3-1926F19208C9}"/>
              </a:ext>
            </a:extLst>
          </p:cNvPr>
          <p:cNvGrpSpPr/>
          <p:nvPr/>
        </p:nvGrpSpPr>
        <p:grpSpPr>
          <a:xfrm>
            <a:off x="2546809" y="3659088"/>
            <a:ext cx="6308835" cy="2434208"/>
            <a:chOff x="2546809" y="3356992"/>
            <a:chExt cx="6308835" cy="2434208"/>
          </a:xfrm>
        </p:grpSpPr>
        <p:pic>
          <p:nvPicPr>
            <p:cNvPr id="6" name="Picture 5">
              <a:extLst>
                <a:ext uri="{FF2B5EF4-FFF2-40B4-BE49-F238E27FC236}">
                  <a16:creationId xmlns:a16="http://schemas.microsoft.com/office/drawing/2014/main" id="{D7E5E70A-A75E-8543-AA27-540F33F13F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3813" y="3356992"/>
              <a:ext cx="6032500" cy="2197100"/>
            </a:xfrm>
            <a:prstGeom prst="rect">
              <a:avLst/>
            </a:prstGeom>
          </p:spPr>
        </p:pic>
        <p:sp>
          <p:nvSpPr>
            <p:cNvPr id="7" name="Rectangle 6">
              <a:extLst>
                <a:ext uri="{FF2B5EF4-FFF2-40B4-BE49-F238E27FC236}">
                  <a16:creationId xmlns:a16="http://schemas.microsoft.com/office/drawing/2014/main" id="{C93D405F-A6F3-FE42-99DC-37BDC0D4CC8C}"/>
                </a:ext>
              </a:extLst>
            </p:cNvPr>
            <p:cNvSpPr/>
            <p:nvPr/>
          </p:nvSpPr>
          <p:spPr>
            <a:xfrm>
              <a:off x="2555776" y="4437112"/>
              <a:ext cx="1978124" cy="13540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00B242D-2061-354D-96FC-9DB2E6E4D85D}"/>
                </a:ext>
              </a:extLst>
            </p:cNvPr>
            <p:cNvSpPr/>
            <p:nvPr/>
          </p:nvSpPr>
          <p:spPr>
            <a:xfrm>
              <a:off x="2546809" y="4019128"/>
              <a:ext cx="1978124" cy="13540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9A6BE01-5A8E-4442-8600-11197E634DAD}"/>
                </a:ext>
              </a:extLst>
            </p:cNvPr>
            <p:cNvSpPr/>
            <p:nvPr/>
          </p:nvSpPr>
          <p:spPr>
            <a:xfrm>
              <a:off x="8316416" y="5259046"/>
              <a:ext cx="539228" cy="5321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a:extLst>
              <a:ext uri="{FF2B5EF4-FFF2-40B4-BE49-F238E27FC236}">
                <a16:creationId xmlns:a16="http://schemas.microsoft.com/office/drawing/2014/main" id="{CFF53154-F9F2-3640-9ED3-B2626124AC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325" y="3555696"/>
            <a:ext cx="2462378" cy="2462378"/>
          </a:xfrm>
          <a:prstGeom prst="rect">
            <a:avLst/>
          </a:prstGeom>
        </p:spPr>
      </p:pic>
      <p:sp>
        <p:nvSpPr>
          <p:cNvPr id="13" name="Rectangle 12">
            <a:extLst>
              <a:ext uri="{FF2B5EF4-FFF2-40B4-BE49-F238E27FC236}">
                <a16:creationId xmlns:a16="http://schemas.microsoft.com/office/drawing/2014/main" id="{D3F14234-48D4-6543-BE67-EDF03B769875}"/>
              </a:ext>
            </a:extLst>
          </p:cNvPr>
          <p:cNvSpPr/>
          <p:nvPr/>
        </p:nvSpPr>
        <p:spPr>
          <a:xfrm>
            <a:off x="162580" y="6405541"/>
            <a:ext cx="8009820" cy="430887"/>
          </a:xfrm>
          <a:prstGeom prst="rect">
            <a:avLst/>
          </a:prstGeom>
        </p:spPr>
        <p:txBody>
          <a:bodyPr wrap="square">
            <a:spAutoFit/>
          </a:bodyPr>
          <a:lstStyle/>
          <a:p>
            <a:r>
              <a:rPr lang="en-US" sz="1100" dirty="0">
                <a:solidFill>
                  <a:srgbClr val="2A55D6"/>
                </a:solidFill>
              </a:rPr>
              <a:t>https://</a:t>
            </a:r>
            <a:r>
              <a:rPr lang="en-US" sz="1100" dirty="0" err="1">
                <a:solidFill>
                  <a:srgbClr val="2A55D6"/>
                </a:solidFill>
              </a:rPr>
              <a:t>www.dreamstime.com</a:t>
            </a:r>
            <a:r>
              <a:rPr lang="en-US" sz="1100" dirty="0">
                <a:solidFill>
                  <a:srgbClr val="2A55D6"/>
                </a:solidFill>
              </a:rPr>
              <a:t>/confidentiality-agreement-man-hold-information-consent-pen-hand-signing-papers-clipboard-documents-hands-men-image112434265</a:t>
            </a:r>
          </a:p>
        </p:txBody>
      </p:sp>
      <p:pic>
        <p:nvPicPr>
          <p:cNvPr id="17" name="Picture 16">
            <a:extLst>
              <a:ext uri="{FF2B5EF4-FFF2-40B4-BE49-F238E27FC236}">
                <a16:creationId xmlns:a16="http://schemas.microsoft.com/office/drawing/2014/main" id="{3EDAF7F9-F66F-414F-B170-4BCDBE3640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580" y="3772846"/>
            <a:ext cx="875560" cy="875560"/>
          </a:xfrm>
          <a:prstGeom prst="rect">
            <a:avLst/>
          </a:prstGeom>
        </p:spPr>
      </p:pic>
    </p:spTree>
    <p:extLst>
      <p:ext uri="{BB962C8B-B14F-4D97-AF65-F5344CB8AC3E}">
        <p14:creationId xmlns:p14="http://schemas.microsoft.com/office/powerpoint/2010/main" val="39024679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A3A43-9459-294F-A053-B771A982A410}"/>
              </a:ext>
            </a:extLst>
          </p:cNvPr>
          <p:cNvSpPr>
            <a:spLocks noGrp="1"/>
          </p:cNvSpPr>
          <p:nvPr>
            <p:ph type="title"/>
          </p:nvPr>
        </p:nvSpPr>
        <p:spPr/>
        <p:txBody>
          <a:bodyPr/>
          <a:lstStyle/>
          <a:p>
            <a:r>
              <a:rPr lang="en-US" dirty="0"/>
              <a:t>Issues of Professional Responsibility</a:t>
            </a:r>
          </a:p>
        </p:txBody>
      </p:sp>
      <p:sp>
        <p:nvSpPr>
          <p:cNvPr id="3" name="Content Placeholder 2">
            <a:extLst>
              <a:ext uri="{FF2B5EF4-FFF2-40B4-BE49-F238E27FC236}">
                <a16:creationId xmlns:a16="http://schemas.microsoft.com/office/drawing/2014/main" id="{7AC3076C-1339-C949-88E2-78B5C714AF26}"/>
              </a:ext>
            </a:extLst>
          </p:cNvPr>
          <p:cNvSpPr>
            <a:spLocks noGrp="1"/>
          </p:cNvSpPr>
          <p:nvPr>
            <p:ph idx="1"/>
          </p:nvPr>
        </p:nvSpPr>
        <p:spPr>
          <a:xfrm>
            <a:off x="228600" y="908720"/>
            <a:ext cx="8610600" cy="4876800"/>
          </a:xfrm>
        </p:spPr>
        <p:txBody>
          <a:bodyPr/>
          <a:lstStyle/>
          <a:p>
            <a:pPr algn="just"/>
            <a:r>
              <a:rPr lang="en-US" sz="2800" b="1" dirty="0">
                <a:solidFill>
                  <a:srgbClr val="C00000"/>
                </a:solidFill>
              </a:rPr>
              <a:t>Competence:</a:t>
            </a:r>
          </a:p>
          <a:p>
            <a:pPr algn="just">
              <a:buFont typeface="Courier New" panose="02070309020205020404" pitchFamily="49" charset="0"/>
              <a:buChar char="o"/>
            </a:pPr>
            <a:r>
              <a:rPr lang="en-US" sz="2800" dirty="0"/>
              <a:t>Engineers should not </a:t>
            </a:r>
            <a:r>
              <a:rPr lang="en-US" sz="2800" b="1" u="sng" dirty="0">
                <a:solidFill>
                  <a:srgbClr val="7030A0"/>
                </a:solidFill>
              </a:rPr>
              <a:t>misrepresent</a:t>
            </a:r>
            <a:r>
              <a:rPr lang="en-US" sz="2800" dirty="0"/>
              <a:t> their level of </a:t>
            </a:r>
            <a:r>
              <a:rPr lang="en-US" sz="2800" b="1" u="sng" dirty="0">
                <a:solidFill>
                  <a:srgbClr val="7030A0"/>
                </a:solidFill>
              </a:rPr>
              <a:t>competence</a:t>
            </a:r>
            <a:r>
              <a:rPr lang="en-US" sz="2800" dirty="0"/>
              <a:t>. They should </a:t>
            </a:r>
            <a:r>
              <a:rPr lang="en-US" sz="2800" dirty="0">
                <a:solidFill>
                  <a:srgbClr val="FF0000"/>
                </a:solidFill>
              </a:rPr>
              <a:t>not</a:t>
            </a:r>
            <a:r>
              <a:rPr lang="en-US" sz="2800" dirty="0"/>
              <a:t> knowingly </a:t>
            </a:r>
            <a:r>
              <a:rPr lang="en-US" sz="2800" dirty="0">
                <a:solidFill>
                  <a:srgbClr val="FF0000"/>
                </a:solidFill>
              </a:rPr>
              <a:t>accept</a:t>
            </a:r>
            <a:r>
              <a:rPr lang="en-US" sz="2800" dirty="0"/>
              <a:t> work which is outside their competence.</a:t>
            </a:r>
          </a:p>
          <a:p>
            <a:pPr algn="just">
              <a:buFont typeface="Courier New" panose="02070309020205020404" pitchFamily="49" charset="0"/>
              <a:buChar char="o"/>
            </a:pPr>
            <a:endParaRPr lang="en-US" sz="2800" dirty="0"/>
          </a:p>
          <a:p>
            <a:pPr algn="just"/>
            <a:endParaRPr lang="en-US" sz="2800" b="1" dirty="0">
              <a:solidFill>
                <a:srgbClr val="C00000"/>
              </a:solidFill>
            </a:endParaRPr>
          </a:p>
          <a:p>
            <a:pPr algn="just"/>
            <a:endParaRPr lang="en-US" sz="2800" b="1" dirty="0">
              <a:solidFill>
                <a:srgbClr val="C00000"/>
              </a:solidFill>
            </a:endParaRPr>
          </a:p>
        </p:txBody>
      </p:sp>
      <p:sp>
        <p:nvSpPr>
          <p:cNvPr id="4" name="Slide Number Placeholder 3">
            <a:extLst>
              <a:ext uri="{FF2B5EF4-FFF2-40B4-BE49-F238E27FC236}">
                <a16:creationId xmlns:a16="http://schemas.microsoft.com/office/drawing/2014/main" id="{B03D2360-A5FA-5140-9DAA-620F02820DDE}"/>
              </a:ext>
            </a:extLst>
          </p:cNvPr>
          <p:cNvSpPr>
            <a:spLocks noGrp="1"/>
          </p:cNvSpPr>
          <p:nvPr>
            <p:ph type="sldNum" sz="quarter" idx="11"/>
          </p:nvPr>
        </p:nvSpPr>
        <p:spPr/>
        <p:txBody>
          <a:bodyPr/>
          <a:lstStyle/>
          <a:p>
            <a:fld id="{323594FA-E141-4234-AE05-360401972BE7}" type="slidenum">
              <a:rPr lang="en-US" altLang="en-US" smtClean="0"/>
              <a:pPr/>
              <a:t>5</a:t>
            </a:fld>
            <a:endParaRPr lang="en-US" altLang="en-US"/>
          </a:p>
        </p:txBody>
      </p:sp>
      <p:sp>
        <p:nvSpPr>
          <p:cNvPr id="5" name="Rectangle 4">
            <a:extLst>
              <a:ext uri="{FF2B5EF4-FFF2-40B4-BE49-F238E27FC236}">
                <a16:creationId xmlns:a16="http://schemas.microsoft.com/office/drawing/2014/main" id="{BC515A24-8843-FC4F-BA5C-1E7447CC92EE}"/>
              </a:ext>
            </a:extLst>
          </p:cNvPr>
          <p:cNvSpPr/>
          <p:nvPr/>
        </p:nvSpPr>
        <p:spPr>
          <a:xfrm>
            <a:off x="240301" y="6377672"/>
            <a:ext cx="4572000" cy="261610"/>
          </a:xfrm>
          <a:prstGeom prst="rect">
            <a:avLst/>
          </a:prstGeom>
        </p:spPr>
        <p:txBody>
          <a:bodyPr>
            <a:spAutoFit/>
          </a:bodyPr>
          <a:lstStyle/>
          <a:p>
            <a:r>
              <a:rPr lang="en-US" sz="1100" dirty="0">
                <a:solidFill>
                  <a:srgbClr val="2A55D6"/>
                </a:solidFill>
              </a:rPr>
              <a:t>https://</a:t>
            </a:r>
            <a:r>
              <a:rPr lang="en-US" sz="1100" dirty="0" err="1">
                <a:solidFill>
                  <a:srgbClr val="2A55D6"/>
                </a:solidFill>
              </a:rPr>
              <a:t>www.trainerslibrary.org</a:t>
            </a:r>
            <a:r>
              <a:rPr lang="en-US" sz="1100" dirty="0">
                <a:solidFill>
                  <a:srgbClr val="2A55D6"/>
                </a:solidFill>
              </a:rPr>
              <a:t>/competence-hunting/</a:t>
            </a:r>
          </a:p>
        </p:txBody>
      </p:sp>
      <p:pic>
        <p:nvPicPr>
          <p:cNvPr id="7" name="Picture 6">
            <a:extLst>
              <a:ext uri="{FF2B5EF4-FFF2-40B4-BE49-F238E27FC236}">
                <a16:creationId xmlns:a16="http://schemas.microsoft.com/office/drawing/2014/main" id="{97B7CD8A-DBE8-DB44-986A-AC634983B8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3728" y="3068960"/>
            <a:ext cx="5926584" cy="3069666"/>
          </a:xfrm>
          <a:prstGeom prst="rect">
            <a:avLst/>
          </a:prstGeom>
        </p:spPr>
      </p:pic>
    </p:spTree>
    <p:extLst>
      <p:ext uri="{BB962C8B-B14F-4D97-AF65-F5344CB8AC3E}">
        <p14:creationId xmlns:p14="http://schemas.microsoft.com/office/powerpoint/2010/main" val="226855143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A3A43-9459-294F-A053-B771A982A410}"/>
              </a:ext>
            </a:extLst>
          </p:cNvPr>
          <p:cNvSpPr>
            <a:spLocks noGrp="1"/>
          </p:cNvSpPr>
          <p:nvPr>
            <p:ph type="title"/>
          </p:nvPr>
        </p:nvSpPr>
        <p:spPr/>
        <p:txBody>
          <a:bodyPr/>
          <a:lstStyle/>
          <a:p>
            <a:r>
              <a:rPr lang="en-US" dirty="0"/>
              <a:t>Issues of Professional Responsibility</a:t>
            </a:r>
          </a:p>
        </p:txBody>
      </p:sp>
      <p:sp>
        <p:nvSpPr>
          <p:cNvPr id="3" name="Content Placeholder 2">
            <a:extLst>
              <a:ext uri="{FF2B5EF4-FFF2-40B4-BE49-F238E27FC236}">
                <a16:creationId xmlns:a16="http://schemas.microsoft.com/office/drawing/2014/main" id="{7AC3076C-1339-C949-88E2-78B5C714AF26}"/>
              </a:ext>
            </a:extLst>
          </p:cNvPr>
          <p:cNvSpPr>
            <a:spLocks noGrp="1"/>
          </p:cNvSpPr>
          <p:nvPr>
            <p:ph idx="1"/>
          </p:nvPr>
        </p:nvSpPr>
        <p:spPr>
          <a:xfrm>
            <a:off x="228600" y="908720"/>
            <a:ext cx="5135488" cy="4876800"/>
          </a:xfrm>
        </p:spPr>
        <p:txBody>
          <a:bodyPr/>
          <a:lstStyle/>
          <a:p>
            <a:pPr algn="just"/>
            <a:r>
              <a:rPr lang="en-US" sz="2800" b="1" dirty="0">
                <a:solidFill>
                  <a:srgbClr val="C00000"/>
                </a:solidFill>
              </a:rPr>
              <a:t>Intellectual property rights:</a:t>
            </a:r>
          </a:p>
          <a:p>
            <a:pPr algn="just">
              <a:buFont typeface="Courier New" panose="02070309020205020404" pitchFamily="49" charset="0"/>
              <a:buChar char="o"/>
            </a:pPr>
            <a:r>
              <a:rPr lang="en-US" sz="2800" dirty="0"/>
              <a:t>Engineers </a:t>
            </a:r>
            <a:r>
              <a:rPr lang="en-US" sz="2800" kern="1200" dirty="0"/>
              <a:t>should be aware of local laws governing the use of </a:t>
            </a:r>
            <a:r>
              <a:rPr lang="en-US" sz="2800" b="1" kern="1200" dirty="0"/>
              <a:t>intellectual property </a:t>
            </a:r>
            <a:r>
              <a:rPr lang="en-US" sz="2800" kern="1200" dirty="0"/>
              <a:t>such as </a:t>
            </a:r>
            <a:r>
              <a:rPr lang="en-US" sz="2800" b="1" kern="1200" dirty="0">
                <a:solidFill>
                  <a:srgbClr val="7030A0"/>
                </a:solidFill>
              </a:rPr>
              <a:t>patents and copyright.</a:t>
            </a:r>
          </a:p>
          <a:p>
            <a:pPr algn="just">
              <a:buFont typeface="Courier New" panose="02070309020205020404" pitchFamily="49" charset="0"/>
              <a:buChar char="o"/>
            </a:pPr>
            <a:r>
              <a:rPr lang="en-US" sz="2800" dirty="0"/>
              <a:t>They should be careful to </a:t>
            </a:r>
            <a:r>
              <a:rPr lang="en-US" sz="2800" b="1" dirty="0"/>
              <a:t>ensure </a:t>
            </a:r>
            <a:r>
              <a:rPr lang="en-US" sz="2800" dirty="0"/>
              <a:t>that the intellectual property of </a:t>
            </a:r>
            <a:r>
              <a:rPr lang="en-US" sz="2800" u="sng" dirty="0"/>
              <a:t>employers and clients </a:t>
            </a:r>
            <a:r>
              <a:rPr lang="en-US" sz="2800" dirty="0"/>
              <a:t>is </a:t>
            </a:r>
            <a:r>
              <a:rPr lang="en-US" sz="2800" b="1" dirty="0">
                <a:solidFill>
                  <a:srgbClr val="7030A0"/>
                </a:solidFill>
              </a:rPr>
              <a:t>protected</a:t>
            </a:r>
            <a:r>
              <a:rPr lang="en-US" sz="2800" dirty="0"/>
              <a:t>.</a:t>
            </a:r>
            <a:endParaRPr lang="en-US" sz="2800" b="1" dirty="0">
              <a:solidFill>
                <a:srgbClr val="7030A0"/>
              </a:solidFill>
            </a:endParaRPr>
          </a:p>
          <a:p>
            <a:pPr algn="just"/>
            <a:endParaRPr lang="en-US" sz="2800" b="1" dirty="0">
              <a:solidFill>
                <a:srgbClr val="C00000"/>
              </a:solidFill>
            </a:endParaRPr>
          </a:p>
          <a:p>
            <a:pPr algn="just"/>
            <a:endParaRPr lang="en-US" sz="2800" b="1" dirty="0">
              <a:solidFill>
                <a:srgbClr val="C00000"/>
              </a:solidFill>
            </a:endParaRPr>
          </a:p>
        </p:txBody>
      </p:sp>
      <p:sp>
        <p:nvSpPr>
          <p:cNvPr id="4" name="Slide Number Placeholder 3">
            <a:extLst>
              <a:ext uri="{FF2B5EF4-FFF2-40B4-BE49-F238E27FC236}">
                <a16:creationId xmlns:a16="http://schemas.microsoft.com/office/drawing/2014/main" id="{B03D2360-A5FA-5140-9DAA-620F02820DDE}"/>
              </a:ext>
            </a:extLst>
          </p:cNvPr>
          <p:cNvSpPr>
            <a:spLocks noGrp="1"/>
          </p:cNvSpPr>
          <p:nvPr>
            <p:ph type="sldNum" sz="quarter" idx="11"/>
          </p:nvPr>
        </p:nvSpPr>
        <p:spPr/>
        <p:txBody>
          <a:bodyPr/>
          <a:lstStyle/>
          <a:p>
            <a:fld id="{323594FA-E141-4234-AE05-360401972BE7}" type="slidenum">
              <a:rPr lang="en-US" altLang="en-US" smtClean="0"/>
              <a:pPr/>
              <a:t>6</a:t>
            </a:fld>
            <a:endParaRPr lang="en-US" altLang="en-US"/>
          </a:p>
        </p:txBody>
      </p:sp>
      <p:sp>
        <p:nvSpPr>
          <p:cNvPr id="5" name="Rectangle 4">
            <a:extLst>
              <a:ext uri="{FF2B5EF4-FFF2-40B4-BE49-F238E27FC236}">
                <a16:creationId xmlns:a16="http://schemas.microsoft.com/office/drawing/2014/main" id="{0B99FA6A-DEDE-484B-BCB6-6273BD19362F}"/>
              </a:ext>
            </a:extLst>
          </p:cNvPr>
          <p:cNvSpPr/>
          <p:nvPr/>
        </p:nvSpPr>
        <p:spPr>
          <a:xfrm>
            <a:off x="200272" y="6377672"/>
            <a:ext cx="8260160" cy="600164"/>
          </a:xfrm>
          <a:prstGeom prst="rect">
            <a:avLst/>
          </a:prstGeom>
        </p:spPr>
        <p:txBody>
          <a:bodyPr wrap="square">
            <a:spAutoFit/>
          </a:bodyPr>
          <a:lstStyle/>
          <a:p>
            <a:r>
              <a:rPr lang="en-US" sz="1100" dirty="0">
                <a:solidFill>
                  <a:srgbClr val="2A55D6"/>
                </a:solidFill>
                <a:hlinkClick r:id="rId3">
                  <a:extLst>
                    <a:ext uri="{A12FA001-AC4F-418D-AE19-62706E023703}">
                      <ahyp:hlinkClr xmlns:ahyp="http://schemas.microsoft.com/office/drawing/2018/hyperlinkcolor" val="tx"/>
                    </a:ext>
                  </a:extLst>
                </a:hlinkClick>
              </a:rPr>
              <a:t>https://www.uschamber.com/co/start/startup/how-to-file-a-patent</a:t>
            </a:r>
            <a:endParaRPr lang="en-US" sz="1100" dirty="0">
              <a:solidFill>
                <a:srgbClr val="2A55D6"/>
              </a:solidFill>
            </a:endParaRPr>
          </a:p>
          <a:p>
            <a:r>
              <a:rPr lang="en-US" sz="1100" dirty="0">
                <a:solidFill>
                  <a:srgbClr val="2A55D6"/>
                </a:solidFill>
                <a:hlinkClick r:id="rId4">
                  <a:extLst>
                    <a:ext uri="{A12FA001-AC4F-418D-AE19-62706E023703}">
                      <ahyp:hlinkClr xmlns:ahyp="http://schemas.microsoft.com/office/drawing/2018/hyperlinkcolor" val="tx"/>
                    </a:ext>
                  </a:extLst>
                </a:hlinkClick>
              </a:rPr>
              <a:t>https://portswigger.net/daily-swig/uk-firm-accused-of-bullying-small-businesses-with-csp-patent-infringement-letters-backtracks</a:t>
            </a:r>
            <a:endParaRPr lang="en-US" sz="1100" dirty="0">
              <a:solidFill>
                <a:srgbClr val="2A55D6"/>
              </a:solidFill>
            </a:endParaRPr>
          </a:p>
          <a:p>
            <a:endParaRPr lang="en-US" sz="1100" dirty="0">
              <a:solidFill>
                <a:srgbClr val="2A55D6"/>
              </a:solidFill>
            </a:endParaRPr>
          </a:p>
        </p:txBody>
      </p:sp>
      <p:pic>
        <p:nvPicPr>
          <p:cNvPr id="7" name="Picture 6">
            <a:extLst>
              <a:ext uri="{FF2B5EF4-FFF2-40B4-BE49-F238E27FC236}">
                <a16:creationId xmlns:a16="http://schemas.microsoft.com/office/drawing/2014/main" id="{14D60B2F-DD16-044A-9D97-138DF9BD84C4}"/>
              </a:ext>
            </a:extLst>
          </p:cNvPr>
          <p:cNvPicPr>
            <a:picLocks noChangeAspect="1"/>
          </p:cNvPicPr>
          <p:nvPr/>
        </p:nvPicPr>
        <p:blipFill rotWithShape="1">
          <a:blip r:embed="rId5">
            <a:extLst>
              <a:ext uri="{28A0092B-C50C-407E-A947-70E740481C1C}">
                <a14:useLocalDpi xmlns:a14="http://schemas.microsoft.com/office/drawing/2010/main" val="0"/>
              </a:ext>
            </a:extLst>
          </a:blip>
          <a:srcRect l="26375" t="12257" r="23225" b="7651"/>
          <a:stretch/>
        </p:blipFill>
        <p:spPr>
          <a:xfrm>
            <a:off x="5652120" y="1124744"/>
            <a:ext cx="3052442" cy="2727230"/>
          </a:xfrm>
          <a:prstGeom prst="rect">
            <a:avLst/>
          </a:prstGeom>
        </p:spPr>
      </p:pic>
      <p:pic>
        <p:nvPicPr>
          <p:cNvPr id="9" name="Picture 8">
            <a:extLst>
              <a:ext uri="{FF2B5EF4-FFF2-40B4-BE49-F238E27FC236}">
                <a16:creationId xmlns:a16="http://schemas.microsoft.com/office/drawing/2014/main" id="{43B3DD6B-0E0A-8E46-8438-03B37627DF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31848" y="3898970"/>
            <a:ext cx="2128584" cy="2431706"/>
          </a:xfrm>
          <a:prstGeom prst="rect">
            <a:avLst/>
          </a:prstGeom>
        </p:spPr>
      </p:pic>
      <p:pic>
        <p:nvPicPr>
          <p:cNvPr id="11" name="Picture 10">
            <a:extLst>
              <a:ext uri="{FF2B5EF4-FFF2-40B4-BE49-F238E27FC236}">
                <a16:creationId xmlns:a16="http://schemas.microsoft.com/office/drawing/2014/main" id="{E8C46210-F22B-294B-93F4-1E8541F0FC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46088" y="4788078"/>
            <a:ext cx="1355296" cy="1355296"/>
          </a:xfrm>
          <a:prstGeom prst="rect">
            <a:avLst/>
          </a:prstGeom>
        </p:spPr>
      </p:pic>
    </p:spTree>
    <p:extLst>
      <p:ext uri="{BB962C8B-B14F-4D97-AF65-F5344CB8AC3E}">
        <p14:creationId xmlns:p14="http://schemas.microsoft.com/office/powerpoint/2010/main" val="14505831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A3A43-9459-294F-A053-B771A982A410}"/>
              </a:ext>
            </a:extLst>
          </p:cNvPr>
          <p:cNvSpPr>
            <a:spLocks noGrp="1"/>
          </p:cNvSpPr>
          <p:nvPr>
            <p:ph type="title"/>
          </p:nvPr>
        </p:nvSpPr>
        <p:spPr/>
        <p:txBody>
          <a:bodyPr/>
          <a:lstStyle/>
          <a:p>
            <a:r>
              <a:rPr lang="en-US" dirty="0"/>
              <a:t>Issues of Professional Responsibility</a:t>
            </a:r>
          </a:p>
        </p:txBody>
      </p:sp>
      <p:sp>
        <p:nvSpPr>
          <p:cNvPr id="3" name="Content Placeholder 2">
            <a:extLst>
              <a:ext uri="{FF2B5EF4-FFF2-40B4-BE49-F238E27FC236}">
                <a16:creationId xmlns:a16="http://schemas.microsoft.com/office/drawing/2014/main" id="{7AC3076C-1339-C949-88E2-78B5C714AF26}"/>
              </a:ext>
            </a:extLst>
          </p:cNvPr>
          <p:cNvSpPr>
            <a:spLocks noGrp="1"/>
          </p:cNvSpPr>
          <p:nvPr>
            <p:ph idx="1"/>
          </p:nvPr>
        </p:nvSpPr>
        <p:spPr>
          <a:xfrm>
            <a:off x="228600" y="977026"/>
            <a:ext cx="8610600" cy="4876800"/>
          </a:xfrm>
        </p:spPr>
        <p:txBody>
          <a:bodyPr/>
          <a:lstStyle/>
          <a:p>
            <a:pPr algn="just"/>
            <a:r>
              <a:rPr lang="en-US" sz="2800" b="1" dirty="0">
                <a:solidFill>
                  <a:srgbClr val="C00000"/>
                </a:solidFill>
              </a:rPr>
              <a:t>Computer misuse:</a:t>
            </a:r>
          </a:p>
          <a:p>
            <a:pPr algn="just">
              <a:buFont typeface="Courier New" panose="02070309020205020404" pitchFamily="49" charset="0"/>
              <a:buChar char="o"/>
            </a:pPr>
            <a:r>
              <a:rPr lang="en-US" sz="2800" dirty="0"/>
              <a:t>Engineers should not use their </a:t>
            </a:r>
            <a:r>
              <a:rPr lang="en-US" sz="2800" b="1" dirty="0"/>
              <a:t>technical skills </a:t>
            </a:r>
            <a:r>
              <a:rPr lang="en-US" sz="2800" dirty="0"/>
              <a:t>to </a:t>
            </a:r>
            <a:r>
              <a:rPr lang="en-US" sz="2800" b="1" dirty="0">
                <a:solidFill>
                  <a:srgbClr val="7030A0"/>
                </a:solidFill>
              </a:rPr>
              <a:t>misuse</a:t>
            </a:r>
            <a:r>
              <a:rPr lang="en-US" sz="2800" dirty="0"/>
              <a:t> other people’s computers. </a:t>
            </a:r>
          </a:p>
          <a:p>
            <a:pPr algn="just">
              <a:buFont typeface="Courier New" panose="02070309020205020404" pitchFamily="49" charset="0"/>
              <a:buChar char="o"/>
            </a:pPr>
            <a:endParaRPr lang="en-US" sz="2800" dirty="0"/>
          </a:p>
          <a:p>
            <a:pPr algn="just">
              <a:buFont typeface="Courier New" panose="02070309020205020404" pitchFamily="49" charset="0"/>
              <a:buChar char="o"/>
            </a:pPr>
            <a:endParaRPr lang="en-US" sz="2800" dirty="0"/>
          </a:p>
          <a:p>
            <a:pPr marL="0" indent="0" algn="just">
              <a:buNone/>
            </a:pPr>
            <a:endParaRPr lang="en-US" sz="2800" dirty="0"/>
          </a:p>
          <a:p>
            <a:pPr algn="just"/>
            <a:endParaRPr lang="en-US" sz="2800" b="1" dirty="0">
              <a:solidFill>
                <a:srgbClr val="C00000"/>
              </a:solidFill>
            </a:endParaRPr>
          </a:p>
          <a:p>
            <a:pPr algn="just"/>
            <a:endParaRPr lang="en-US" sz="2800" b="1" dirty="0">
              <a:solidFill>
                <a:srgbClr val="C00000"/>
              </a:solidFill>
            </a:endParaRPr>
          </a:p>
        </p:txBody>
      </p:sp>
      <p:sp>
        <p:nvSpPr>
          <p:cNvPr id="4" name="Slide Number Placeholder 3">
            <a:extLst>
              <a:ext uri="{FF2B5EF4-FFF2-40B4-BE49-F238E27FC236}">
                <a16:creationId xmlns:a16="http://schemas.microsoft.com/office/drawing/2014/main" id="{B03D2360-A5FA-5140-9DAA-620F02820DDE}"/>
              </a:ext>
            </a:extLst>
          </p:cNvPr>
          <p:cNvSpPr>
            <a:spLocks noGrp="1"/>
          </p:cNvSpPr>
          <p:nvPr>
            <p:ph type="sldNum" sz="quarter" idx="11"/>
          </p:nvPr>
        </p:nvSpPr>
        <p:spPr/>
        <p:txBody>
          <a:bodyPr/>
          <a:lstStyle/>
          <a:p>
            <a:fld id="{323594FA-E141-4234-AE05-360401972BE7}" type="slidenum">
              <a:rPr lang="en-US" altLang="en-US" smtClean="0"/>
              <a:pPr/>
              <a:t>7</a:t>
            </a:fld>
            <a:endParaRPr lang="en-US" altLang="en-US"/>
          </a:p>
        </p:txBody>
      </p:sp>
      <p:sp>
        <p:nvSpPr>
          <p:cNvPr id="6" name="Rectangle 5">
            <a:extLst>
              <a:ext uri="{FF2B5EF4-FFF2-40B4-BE49-F238E27FC236}">
                <a16:creationId xmlns:a16="http://schemas.microsoft.com/office/drawing/2014/main" id="{154E04EA-BA55-AE4E-9D17-1CC309129717}"/>
              </a:ext>
            </a:extLst>
          </p:cNvPr>
          <p:cNvSpPr/>
          <p:nvPr/>
        </p:nvSpPr>
        <p:spPr>
          <a:xfrm>
            <a:off x="169896" y="6331440"/>
            <a:ext cx="7416824" cy="430887"/>
          </a:xfrm>
          <a:prstGeom prst="rect">
            <a:avLst/>
          </a:prstGeom>
        </p:spPr>
        <p:txBody>
          <a:bodyPr wrap="square">
            <a:spAutoFit/>
          </a:bodyPr>
          <a:lstStyle/>
          <a:p>
            <a:r>
              <a:rPr lang="en-US" sz="1100" dirty="0">
                <a:solidFill>
                  <a:srgbClr val="2A55D6"/>
                </a:solidFill>
                <a:hlinkClick r:id="rId3">
                  <a:extLst>
                    <a:ext uri="{A12FA001-AC4F-418D-AE19-62706E023703}">
                      <ahyp:hlinkClr xmlns:ahyp="http://schemas.microsoft.com/office/drawing/2018/hyperlinkcolor" val="tx"/>
                    </a:ext>
                  </a:extLst>
                </a:hlinkClick>
              </a:rPr>
              <a:t>https://www.colourbox.com/image/businessman-playing-computer-games-at-work-office-image-25724067</a:t>
            </a:r>
            <a:endParaRPr lang="en-US" sz="1100" dirty="0">
              <a:solidFill>
                <a:srgbClr val="2A55D6"/>
              </a:solidFill>
            </a:endParaRPr>
          </a:p>
          <a:p>
            <a:r>
              <a:rPr lang="en-US" sz="1100" dirty="0">
                <a:solidFill>
                  <a:srgbClr val="2A55D6"/>
                </a:solidFill>
              </a:rPr>
              <a:t>https://</a:t>
            </a:r>
            <a:r>
              <a:rPr lang="en-US" sz="1100" dirty="0" err="1">
                <a:solidFill>
                  <a:srgbClr val="2A55D6"/>
                </a:solidFill>
              </a:rPr>
              <a:t>uniserveit.com</a:t>
            </a:r>
            <a:r>
              <a:rPr lang="en-US" sz="1100" dirty="0">
                <a:solidFill>
                  <a:srgbClr val="2A55D6"/>
                </a:solidFill>
              </a:rPr>
              <a:t>/blog/how-computer-virus-attacks</a:t>
            </a:r>
          </a:p>
        </p:txBody>
      </p:sp>
      <p:pic>
        <p:nvPicPr>
          <p:cNvPr id="8" name="Picture 7">
            <a:extLst>
              <a:ext uri="{FF2B5EF4-FFF2-40B4-BE49-F238E27FC236}">
                <a16:creationId xmlns:a16="http://schemas.microsoft.com/office/drawing/2014/main" id="{A90BD9C4-8C9D-E64A-8E5E-F05C6CF588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154" y="3068960"/>
            <a:ext cx="3905776" cy="2613639"/>
          </a:xfrm>
          <a:prstGeom prst="rect">
            <a:avLst/>
          </a:prstGeom>
        </p:spPr>
      </p:pic>
      <p:sp>
        <p:nvSpPr>
          <p:cNvPr id="9" name="Rectangle 8">
            <a:extLst>
              <a:ext uri="{FF2B5EF4-FFF2-40B4-BE49-F238E27FC236}">
                <a16:creationId xmlns:a16="http://schemas.microsoft.com/office/drawing/2014/main" id="{C92B38C0-772F-F042-A593-7FEF10FD3825}"/>
              </a:ext>
            </a:extLst>
          </p:cNvPr>
          <p:cNvSpPr/>
          <p:nvPr/>
        </p:nvSpPr>
        <p:spPr>
          <a:xfrm>
            <a:off x="1879358" y="5697728"/>
            <a:ext cx="759503" cy="369332"/>
          </a:xfrm>
          <a:prstGeom prst="rect">
            <a:avLst/>
          </a:prstGeom>
        </p:spPr>
        <p:txBody>
          <a:bodyPr wrap="none">
            <a:spAutoFit/>
          </a:bodyPr>
          <a:lstStyle/>
          <a:p>
            <a:r>
              <a:rPr lang="en-US" b="1" dirty="0">
                <a:solidFill>
                  <a:srgbClr val="FF0000"/>
                </a:solidFill>
              </a:rPr>
              <a:t>Trivial</a:t>
            </a:r>
          </a:p>
        </p:txBody>
      </p:sp>
      <p:pic>
        <p:nvPicPr>
          <p:cNvPr id="11" name="Picture 10">
            <a:extLst>
              <a:ext uri="{FF2B5EF4-FFF2-40B4-BE49-F238E27FC236}">
                <a16:creationId xmlns:a16="http://schemas.microsoft.com/office/drawing/2014/main" id="{A9CB57E4-D698-774B-BB6A-D80D755B2FC5}"/>
              </a:ext>
            </a:extLst>
          </p:cNvPr>
          <p:cNvPicPr>
            <a:picLocks noChangeAspect="1"/>
          </p:cNvPicPr>
          <p:nvPr/>
        </p:nvPicPr>
        <p:blipFill rotWithShape="1">
          <a:blip r:embed="rId5">
            <a:extLst>
              <a:ext uri="{28A0092B-C50C-407E-A947-70E740481C1C}">
                <a14:useLocalDpi xmlns:a14="http://schemas.microsoft.com/office/drawing/2010/main" val="0"/>
              </a:ext>
            </a:extLst>
          </a:blip>
          <a:srcRect l="2500" r="17030"/>
          <a:stretch/>
        </p:blipFill>
        <p:spPr>
          <a:xfrm>
            <a:off x="4663063" y="3068960"/>
            <a:ext cx="4176137" cy="2594861"/>
          </a:xfrm>
          <a:prstGeom prst="rect">
            <a:avLst/>
          </a:prstGeom>
        </p:spPr>
      </p:pic>
      <p:sp>
        <p:nvSpPr>
          <p:cNvPr id="12" name="Rectangle 11">
            <a:extLst>
              <a:ext uri="{FF2B5EF4-FFF2-40B4-BE49-F238E27FC236}">
                <a16:creationId xmlns:a16="http://schemas.microsoft.com/office/drawing/2014/main" id="{D431C52B-4161-3742-9878-986C095D410D}"/>
              </a:ext>
            </a:extLst>
          </p:cNvPr>
          <p:cNvSpPr/>
          <p:nvPr/>
        </p:nvSpPr>
        <p:spPr>
          <a:xfrm>
            <a:off x="5868144" y="5669160"/>
            <a:ext cx="1934184" cy="369332"/>
          </a:xfrm>
          <a:prstGeom prst="rect">
            <a:avLst/>
          </a:prstGeom>
        </p:spPr>
        <p:txBody>
          <a:bodyPr wrap="none">
            <a:spAutoFit/>
          </a:bodyPr>
          <a:lstStyle/>
          <a:p>
            <a:r>
              <a:rPr lang="en-US" b="1" dirty="0">
                <a:solidFill>
                  <a:srgbClr val="FF0000"/>
                </a:solidFill>
              </a:rPr>
              <a:t>Extremely</a:t>
            </a:r>
            <a:r>
              <a:rPr lang="en-US" dirty="0"/>
              <a:t> </a:t>
            </a:r>
            <a:r>
              <a:rPr lang="en-US" b="1" dirty="0">
                <a:solidFill>
                  <a:srgbClr val="FF0000"/>
                </a:solidFill>
              </a:rPr>
              <a:t>serious</a:t>
            </a:r>
            <a:r>
              <a:rPr lang="en-US" dirty="0"/>
              <a:t> </a:t>
            </a:r>
          </a:p>
        </p:txBody>
      </p:sp>
    </p:spTree>
    <p:extLst>
      <p:ext uri="{BB962C8B-B14F-4D97-AF65-F5344CB8AC3E}">
        <p14:creationId xmlns:p14="http://schemas.microsoft.com/office/powerpoint/2010/main" val="152196871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A3A43-9459-294F-A053-B771A982A410}"/>
              </a:ext>
            </a:extLst>
          </p:cNvPr>
          <p:cNvSpPr>
            <a:spLocks noGrp="1"/>
          </p:cNvSpPr>
          <p:nvPr>
            <p:ph type="title"/>
          </p:nvPr>
        </p:nvSpPr>
        <p:spPr/>
        <p:txBody>
          <a:bodyPr/>
          <a:lstStyle/>
          <a:p>
            <a:r>
              <a:rPr lang="en-US" dirty="0"/>
              <a:t>ACM/IEEE Code of Ethics</a:t>
            </a:r>
          </a:p>
        </p:txBody>
      </p:sp>
      <p:sp>
        <p:nvSpPr>
          <p:cNvPr id="3" name="Content Placeholder 2">
            <a:extLst>
              <a:ext uri="{FF2B5EF4-FFF2-40B4-BE49-F238E27FC236}">
                <a16:creationId xmlns:a16="http://schemas.microsoft.com/office/drawing/2014/main" id="{7AC3076C-1339-C949-88E2-78B5C714AF26}"/>
              </a:ext>
            </a:extLst>
          </p:cNvPr>
          <p:cNvSpPr>
            <a:spLocks noGrp="1"/>
          </p:cNvSpPr>
          <p:nvPr>
            <p:ph idx="1"/>
          </p:nvPr>
        </p:nvSpPr>
        <p:spPr>
          <a:xfrm>
            <a:off x="228600" y="980728"/>
            <a:ext cx="8610600" cy="4876800"/>
          </a:xfrm>
        </p:spPr>
        <p:txBody>
          <a:bodyPr/>
          <a:lstStyle/>
          <a:p>
            <a:pPr algn="just"/>
            <a:r>
              <a:rPr lang="en-US" sz="2800" dirty="0"/>
              <a:t>The professional societies (notably </a:t>
            </a:r>
            <a:r>
              <a:rPr lang="en-US" sz="2800" dirty="0">
                <a:solidFill>
                  <a:srgbClr val="7030A0"/>
                </a:solidFill>
              </a:rPr>
              <a:t>ACM, the IEEE</a:t>
            </a:r>
            <a:r>
              <a:rPr lang="en-US" sz="2800" dirty="0"/>
              <a:t>) in the US have cooperated to produce a code of ethical practice.</a:t>
            </a:r>
          </a:p>
          <a:p>
            <a:pPr algn="just"/>
            <a:r>
              <a:rPr lang="en-US" sz="2800" dirty="0"/>
              <a:t>Members of these organizations sign up to the code of practice when they join.</a:t>
            </a:r>
          </a:p>
          <a:p>
            <a:pPr algn="just"/>
            <a:r>
              <a:rPr lang="en-US" sz="2800" dirty="0"/>
              <a:t>The Code contains </a:t>
            </a:r>
            <a:r>
              <a:rPr lang="en-US" sz="2800" b="1" dirty="0">
                <a:solidFill>
                  <a:srgbClr val="7030A0"/>
                </a:solidFill>
              </a:rPr>
              <a:t>eight Principles </a:t>
            </a:r>
            <a:r>
              <a:rPr lang="en-US" sz="2800" dirty="0"/>
              <a:t>related to the </a:t>
            </a:r>
            <a:r>
              <a:rPr lang="en-US" sz="2800" b="1" dirty="0">
                <a:solidFill>
                  <a:srgbClr val="FF0000"/>
                </a:solidFill>
              </a:rPr>
              <a:t>behavior</a:t>
            </a:r>
            <a:r>
              <a:rPr lang="en-US" sz="2800" dirty="0"/>
              <a:t> of and </a:t>
            </a:r>
            <a:r>
              <a:rPr lang="en-US" sz="2800" b="1" dirty="0">
                <a:solidFill>
                  <a:srgbClr val="FF0000"/>
                </a:solidFill>
              </a:rPr>
              <a:t>decisions</a:t>
            </a:r>
            <a:r>
              <a:rPr lang="en-US" sz="2800" dirty="0"/>
              <a:t> made by professional software engineers, including </a:t>
            </a:r>
            <a:r>
              <a:rPr lang="en-US" sz="2800" u="sng" dirty="0"/>
              <a:t>practitioners</a:t>
            </a:r>
            <a:r>
              <a:rPr lang="en-US" sz="2800" dirty="0"/>
              <a:t>, </a:t>
            </a:r>
            <a:r>
              <a:rPr lang="en-US" sz="2800" u="sng" dirty="0"/>
              <a:t>educators</a:t>
            </a:r>
            <a:r>
              <a:rPr lang="en-US" sz="2800" dirty="0"/>
              <a:t>, </a:t>
            </a:r>
            <a:r>
              <a:rPr lang="en-US" sz="2800" u="sng" dirty="0"/>
              <a:t>managers</a:t>
            </a:r>
            <a:r>
              <a:rPr lang="en-US" sz="2800" dirty="0"/>
              <a:t>, </a:t>
            </a:r>
            <a:r>
              <a:rPr lang="en-US" sz="2800" u="sng" dirty="0"/>
              <a:t>supervisors</a:t>
            </a:r>
            <a:r>
              <a:rPr lang="en-US" sz="2800" dirty="0"/>
              <a:t> and </a:t>
            </a:r>
            <a:r>
              <a:rPr lang="en-US" sz="2800" u="sng" dirty="0"/>
              <a:t>policy makers</a:t>
            </a:r>
            <a:r>
              <a:rPr lang="en-US" sz="2800" dirty="0"/>
              <a:t>, as well as </a:t>
            </a:r>
            <a:r>
              <a:rPr lang="en-US" sz="2800" u="sng" dirty="0"/>
              <a:t>trainee</a:t>
            </a:r>
            <a:r>
              <a:rPr lang="en-US" sz="2800" dirty="0"/>
              <a:t>s and </a:t>
            </a:r>
            <a:r>
              <a:rPr lang="en-US" sz="2800" u="sng" dirty="0"/>
              <a:t>students</a:t>
            </a:r>
            <a:r>
              <a:rPr lang="en-US" sz="2800" dirty="0"/>
              <a:t> of the profession. </a:t>
            </a:r>
          </a:p>
          <a:p>
            <a:pPr algn="just"/>
            <a:endParaRPr lang="en-US" sz="2800" dirty="0"/>
          </a:p>
          <a:p>
            <a:pPr algn="just">
              <a:buFont typeface="Courier New" panose="02070309020205020404" pitchFamily="49" charset="0"/>
              <a:buChar char="o"/>
            </a:pPr>
            <a:endParaRPr lang="en-US" sz="2800" dirty="0"/>
          </a:p>
          <a:p>
            <a:pPr algn="just"/>
            <a:endParaRPr lang="en-US" sz="2800" dirty="0"/>
          </a:p>
          <a:p>
            <a:pPr algn="just"/>
            <a:endParaRPr lang="en-US" sz="2800" dirty="0"/>
          </a:p>
        </p:txBody>
      </p:sp>
      <p:sp>
        <p:nvSpPr>
          <p:cNvPr id="4" name="Slide Number Placeholder 3">
            <a:extLst>
              <a:ext uri="{FF2B5EF4-FFF2-40B4-BE49-F238E27FC236}">
                <a16:creationId xmlns:a16="http://schemas.microsoft.com/office/drawing/2014/main" id="{B03D2360-A5FA-5140-9DAA-620F02820DDE}"/>
              </a:ext>
            </a:extLst>
          </p:cNvPr>
          <p:cNvSpPr>
            <a:spLocks noGrp="1"/>
          </p:cNvSpPr>
          <p:nvPr>
            <p:ph type="sldNum" sz="quarter" idx="11"/>
          </p:nvPr>
        </p:nvSpPr>
        <p:spPr/>
        <p:txBody>
          <a:bodyPr/>
          <a:lstStyle/>
          <a:p>
            <a:fld id="{323594FA-E141-4234-AE05-360401972BE7}" type="slidenum">
              <a:rPr lang="en-US" altLang="en-US" smtClean="0"/>
              <a:pPr/>
              <a:t>8</a:t>
            </a:fld>
            <a:endParaRPr lang="en-US" altLang="en-US"/>
          </a:p>
        </p:txBody>
      </p:sp>
      <p:pic>
        <p:nvPicPr>
          <p:cNvPr id="6" name="Picture 5">
            <a:extLst>
              <a:ext uri="{FF2B5EF4-FFF2-40B4-BE49-F238E27FC236}">
                <a16:creationId xmlns:a16="http://schemas.microsoft.com/office/drawing/2014/main" id="{141E65C3-34F8-D842-804F-ED9DB5EE07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3954" y="5123860"/>
            <a:ext cx="1993670" cy="1119778"/>
          </a:xfrm>
          <a:prstGeom prst="rect">
            <a:avLst/>
          </a:prstGeom>
        </p:spPr>
      </p:pic>
      <p:pic>
        <p:nvPicPr>
          <p:cNvPr id="8" name="Picture 7">
            <a:extLst>
              <a:ext uri="{FF2B5EF4-FFF2-40B4-BE49-F238E27FC236}">
                <a16:creationId xmlns:a16="http://schemas.microsoft.com/office/drawing/2014/main" id="{B61C76E3-1869-5346-AA7F-1236CACABE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2967" y="5482878"/>
            <a:ext cx="749300" cy="749300"/>
          </a:xfrm>
          <a:prstGeom prst="rect">
            <a:avLst/>
          </a:prstGeom>
        </p:spPr>
      </p:pic>
    </p:spTree>
    <p:extLst>
      <p:ext uri="{BB962C8B-B14F-4D97-AF65-F5344CB8AC3E}">
        <p14:creationId xmlns:p14="http://schemas.microsoft.com/office/powerpoint/2010/main" val="7973212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D971D-E5F6-6648-B66B-DCE7A1A9685F}"/>
              </a:ext>
            </a:extLst>
          </p:cNvPr>
          <p:cNvSpPr>
            <a:spLocks noGrp="1"/>
          </p:cNvSpPr>
          <p:nvPr>
            <p:ph type="title"/>
          </p:nvPr>
        </p:nvSpPr>
        <p:spPr>
          <a:xfrm>
            <a:off x="165956" y="188640"/>
            <a:ext cx="8735888" cy="1066800"/>
          </a:xfrm>
        </p:spPr>
        <p:txBody>
          <a:bodyPr/>
          <a:lstStyle/>
          <a:p>
            <a:r>
              <a:rPr lang="en-US" dirty="0"/>
              <a:t>ACM/IEEE Code of Ethics</a:t>
            </a:r>
          </a:p>
        </p:txBody>
      </p:sp>
      <p:pic>
        <p:nvPicPr>
          <p:cNvPr id="6" name="Content Placeholder 5">
            <a:extLst>
              <a:ext uri="{FF2B5EF4-FFF2-40B4-BE49-F238E27FC236}">
                <a16:creationId xmlns:a16="http://schemas.microsoft.com/office/drawing/2014/main" id="{1242AAE6-9965-6B47-B7EF-257C067D4E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2425" y="1094322"/>
            <a:ext cx="6602950" cy="5115161"/>
          </a:xfrm>
        </p:spPr>
      </p:pic>
      <p:sp>
        <p:nvSpPr>
          <p:cNvPr id="4" name="Slide Number Placeholder 3">
            <a:extLst>
              <a:ext uri="{FF2B5EF4-FFF2-40B4-BE49-F238E27FC236}">
                <a16:creationId xmlns:a16="http://schemas.microsoft.com/office/drawing/2014/main" id="{76FFD3DF-8FB4-B34D-A56E-22C55F971284}"/>
              </a:ext>
            </a:extLst>
          </p:cNvPr>
          <p:cNvSpPr>
            <a:spLocks noGrp="1"/>
          </p:cNvSpPr>
          <p:nvPr>
            <p:ph type="sldNum" sz="quarter" idx="11"/>
          </p:nvPr>
        </p:nvSpPr>
        <p:spPr/>
        <p:txBody>
          <a:bodyPr/>
          <a:lstStyle/>
          <a:p>
            <a:fld id="{323594FA-E141-4234-AE05-360401972BE7}" type="slidenum">
              <a:rPr lang="en-US" altLang="en-US" smtClean="0"/>
              <a:pPr/>
              <a:t>9</a:t>
            </a:fld>
            <a:endParaRPr lang="en-US" altLang="en-US"/>
          </a:p>
        </p:txBody>
      </p:sp>
      <p:sp>
        <p:nvSpPr>
          <p:cNvPr id="7" name="Rectangle 6">
            <a:extLst>
              <a:ext uri="{FF2B5EF4-FFF2-40B4-BE49-F238E27FC236}">
                <a16:creationId xmlns:a16="http://schemas.microsoft.com/office/drawing/2014/main" id="{EAE0E075-4DAB-6841-93FB-308A05657664}"/>
              </a:ext>
            </a:extLst>
          </p:cNvPr>
          <p:cNvSpPr/>
          <p:nvPr/>
        </p:nvSpPr>
        <p:spPr>
          <a:xfrm>
            <a:off x="176228" y="6377672"/>
            <a:ext cx="4572000" cy="261610"/>
          </a:xfrm>
          <a:prstGeom prst="rect">
            <a:avLst/>
          </a:prstGeom>
        </p:spPr>
        <p:txBody>
          <a:bodyPr>
            <a:spAutoFit/>
          </a:bodyPr>
          <a:lstStyle/>
          <a:p>
            <a:r>
              <a:rPr lang="en-US" sz="1100" dirty="0">
                <a:solidFill>
                  <a:srgbClr val="2A55D6"/>
                </a:solidFill>
              </a:rPr>
              <a:t>Ian Somerville, “Software Engineering”, 10th edition, Pearson, 2016.</a:t>
            </a:r>
          </a:p>
        </p:txBody>
      </p:sp>
    </p:spTree>
    <p:extLst>
      <p:ext uri="{BB962C8B-B14F-4D97-AF65-F5344CB8AC3E}">
        <p14:creationId xmlns:p14="http://schemas.microsoft.com/office/powerpoint/2010/main" val="2444297986"/>
      </p:ext>
    </p:extLst>
  </p:cSld>
  <p:clrMapOvr>
    <a:masterClrMapping/>
  </p:clrMapOvr>
  <p:transition/>
</p:sld>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2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3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3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4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5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5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5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5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64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8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90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9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1_Metropolitan_bull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Presentation1" id="{A8ACA0D9-A384-4858-9FCC-2505F264A948}" vid="{6AE8C0EA-499D-4586-A497-DF22E9D58294}"/>
    </a:ext>
  </a:extLst>
</a:theme>
</file>

<file path=ppt/theme/theme24.xml><?xml version="1.0" encoding="utf-8"?>
<a:theme xmlns:a="http://schemas.openxmlformats.org/drawingml/2006/main" name="98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1_Office 테마">
  <a:themeElements>
    <a:clrScheme name="기본">
      <a:dk1>
        <a:sysClr val="windowText" lastClr="000000"/>
      </a:dk1>
      <a:lt1>
        <a:sysClr val="window" lastClr="FFFFFF"/>
      </a:lt1>
      <a:dk2>
        <a:srgbClr val="1B6AA3"/>
      </a:dk2>
      <a:lt2>
        <a:srgbClr val="FFFFFF"/>
      </a:lt2>
      <a:accent1>
        <a:srgbClr val="5DA5DA"/>
      </a:accent1>
      <a:accent2>
        <a:srgbClr val="FAA43A"/>
      </a:accent2>
      <a:accent3>
        <a:srgbClr val="60BD68"/>
      </a:accent3>
      <a:accent4>
        <a:srgbClr val="F17CB0"/>
      </a:accent4>
      <a:accent5>
        <a:srgbClr val="B2912F"/>
      </a:accent5>
      <a:accent6>
        <a:srgbClr val="307D99"/>
      </a:accent6>
      <a:hlink>
        <a:srgbClr val="0563C1"/>
      </a:hlink>
      <a:folHlink>
        <a:srgbClr val="954F72"/>
      </a:folHlink>
    </a:clrScheme>
    <a:fontScheme name="Calibri - 나눔고딕">
      <a:majorFont>
        <a:latin typeface="Calibri"/>
        <a:ea typeface="나눔고딕"/>
        <a:cs typeface=""/>
      </a:majorFont>
      <a:minorFont>
        <a:latin typeface="Calibri"/>
        <a:ea typeface="나눔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6.xml><?xml version="1.0" encoding="utf-8"?>
<a:theme xmlns:a="http://schemas.openxmlformats.org/drawingml/2006/main" name="13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14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14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3_Metropolitan_bull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Presentation1" id="{A8ACA0D9-A384-4858-9FCC-2505F264A948}" vid="{6AE8C0EA-499D-4586-A497-DF22E9D58294}"/>
    </a:ext>
  </a:extLst>
</a:theme>
</file>

<file path=ppt/theme/theme3.xml><?xml version="1.0" encoding="utf-8"?>
<a:theme xmlns:a="http://schemas.openxmlformats.org/drawingml/2006/main" name="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15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15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15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15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15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safari">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afari" id="{1E4A3212-A6D8-EB49-8049-412E3186FEB9}" vid="{93387931-C767-9D4F-BD0F-4952975219FD}"/>
    </a:ext>
  </a:extLst>
</a:theme>
</file>

<file path=ppt/theme/theme36.xml><?xml version="1.0" encoding="utf-8"?>
<a:theme xmlns:a="http://schemas.openxmlformats.org/drawingml/2006/main" name="5_Edg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a:spAutoFit/>
      </a:bodyPr>
      <a:lstStyle>
        <a:defPPr algn="just">
          <a:defRPr sz="400" b="1" dirty="0">
            <a:solidFill>
              <a:schemeClr val="bg2"/>
            </a:solidFill>
            <a:latin typeface="europa"/>
          </a:defRPr>
        </a:defPPr>
      </a:lstStyle>
    </a:sp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1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1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1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13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2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2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5.xml><?xml version="1.0" encoding="utf-8"?>
<a:theme xmlns:a="http://schemas.openxmlformats.org/drawingml/2006/main" name="100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7.xml><?xml version="1.0" encoding="utf-8"?>
<a:theme xmlns:a="http://schemas.openxmlformats.org/drawingml/2006/main" name="4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Ed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2_Office Theme">
  <a:themeElements>
    <a:clrScheme name="Custom 7">
      <a:dk1>
        <a:srgbClr val="990000"/>
      </a:dk1>
      <a:lt1>
        <a:srgbClr val="FFFFFF"/>
      </a:lt1>
      <a:dk2>
        <a:srgbClr val="FFFFFF"/>
      </a:dk2>
      <a:lt2>
        <a:srgbClr val="FFFFFF"/>
      </a:lt2>
      <a:accent1>
        <a:srgbClr val="606060"/>
      </a:accent1>
      <a:accent2>
        <a:srgbClr val="A9A9A9"/>
      </a:accent2>
      <a:accent3>
        <a:srgbClr val="CCCCCC"/>
      </a:accent3>
      <a:accent4>
        <a:srgbClr val="990000"/>
      </a:accent4>
      <a:accent5>
        <a:srgbClr val="000000"/>
      </a:accent5>
      <a:accent6>
        <a:srgbClr val="969696"/>
      </a:accent6>
      <a:hlink>
        <a:srgbClr val="990000"/>
      </a:hlink>
      <a:folHlink>
        <a:srgbClr val="AEAEA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246933</TotalTime>
  <Words>862</Words>
  <Application>Microsoft Macintosh PowerPoint</Application>
  <PresentationFormat>On-screen Show (4:3)</PresentationFormat>
  <Paragraphs>113</Paragraphs>
  <Slides>13</Slides>
  <Notes>12</Notes>
  <HiddenSlides>0</HiddenSlides>
  <MMClips>0</MMClips>
  <ScaleCrop>false</ScaleCrop>
  <HeadingPairs>
    <vt:vector size="6" baseType="variant">
      <vt:variant>
        <vt:lpstr>Fonts Used</vt:lpstr>
      </vt:variant>
      <vt:variant>
        <vt:i4>10</vt:i4>
      </vt:variant>
      <vt:variant>
        <vt:lpstr>Theme</vt:lpstr>
      </vt:variant>
      <vt:variant>
        <vt:i4>47</vt:i4>
      </vt:variant>
      <vt:variant>
        <vt:lpstr>Slide Titles</vt:lpstr>
      </vt:variant>
      <vt:variant>
        <vt:i4>13</vt:i4>
      </vt:variant>
    </vt:vector>
  </HeadingPairs>
  <TitlesOfParts>
    <vt:vector size="70" baseType="lpstr">
      <vt:lpstr>ＭＳ Ｐゴシック</vt:lpstr>
      <vt:lpstr>Arial</vt:lpstr>
      <vt:lpstr>Calibri</vt:lpstr>
      <vt:lpstr>Calibri Light</vt:lpstr>
      <vt:lpstr>Courier New</vt:lpstr>
      <vt:lpstr>Garamond</vt:lpstr>
      <vt:lpstr>나눔고딕</vt:lpstr>
      <vt:lpstr>Tahoma</vt:lpstr>
      <vt:lpstr>Times New Roman</vt:lpstr>
      <vt:lpstr>Wingdings</vt:lpstr>
      <vt:lpstr>Edge</vt:lpstr>
      <vt:lpstr>1_Edge</vt:lpstr>
      <vt:lpstr>3_Edge</vt:lpstr>
      <vt:lpstr>4_Edge</vt:lpstr>
      <vt:lpstr>6_Edge</vt:lpstr>
      <vt:lpstr>8_Edge</vt:lpstr>
      <vt:lpstr>2_Office Theme</vt:lpstr>
      <vt:lpstr>9_Edge</vt:lpstr>
      <vt:lpstr>17_Edge</vt:lpstr>
      <vt:lpstr>13_Edge</vt:lpstr>
      <vt:lpstr>23_Edge</vt:lpstr>
      <vt:lpstr>35_Edge</vt:lpstr>
      <vt:lpstr>39_Edge</vt:lpstr>
      <vt:lpstr>49_Edge</vt:lpstr>
      <vt:lpstr>56_Edge</vt:lpstr>
      <vt:lpstr>57_Edge</vt:lpstr>
      <vt:lpstr>58_Edge</vt:lpstr>
      <vt:lpstr>59_Edge</vt:lpstr>
      <vt:lpstr>64_Edge</vt:lpstr>
      <vt:lpstr>85_Edge</vt:lpstr>
      <vt:lpstr>90_Edge</vt:lpstr>
      <vt:lpstr>91_Edge</vt:lpstr>
      <vt:lpstr>1_Metropolitan_bullet</vt:lpstr>
      <vt:lpstr>98_Edge</vt:lpstr>
      <vt:lpstr>1_Office 테마</vt:lpstr>
      <vt:lpstr>136_Edge</vt:lpstr>
      <vt:lpstr>144_Edge</vt:lpstr>
      <vt:lpstr>148_Edge</vt:lpstr>
      <vt:lpstr>3_Metropolitan_bullet</vt:lpstr>
      <vt:lpstr>151_Edge</vt:lpstr>
      <vt:lpstr>152_Edge</vt:lpstr>
      <vt:lpstr>154_Edge</vt:lpstr>
      <vt:lpstr>156_Edge</vt:lpstr>
      <vt:lpstr>159_Edge</vt:lpstr>
      <vt:lpstr>safari</vt:lpstr>
      <vt:lpstr>5_Edge</vt:lpstr>
      <vt:lpstr>7_Edge</vt:lpstr>
      <vt:lpstr>18_Edge</vt:lpstr>
      <vt:lpstr>19_Edge</vt:lpstr>
      <vt:lpstr>11_Edge</vt:lpstr>
      <vt:lpstr>14_Edge</vt:lpstr>
      <vt:lpstr>137_Edge</vt:lpstr>
      <vt:lpstr>27_Edge</vt:lpstr>
      <vt:lpstr>28_Edge</vt:lpstr>
      <vt:lpstr>100_Edge</vt:lpstr>
      <vt:lpstr>29_Edge</vt:lpstr>
      <vt:lpstr>41_Edge</vt:lpstr>
      <vt:lpstr>    WDMM 3314 Web and Multimedia Engineering  SDEV 2301 Principles of Software Engineering  Chapter 1 Introduction Part 2 Software engineering ethics  </vt:lpstr>
      <vt:lpstr>Objectives</vt:lpstr>
      <vt:lpstr>Software Engineering Ethics</vt:lpstr>
      <vt:lpstr>Principles of Professional Responsibility</vt:lpstr>
      <vt:lpstr>Issues of Professional Responsibility</vt:lpstr>
      <vt:lpstr>Issues of Professional Responsibility</vt:lpstr>
      <vt:lpstr>Issues of Professional Responsibility</vt:lpstr>
      <vt:lpstr>ACM/IEEE Code of Ethics</vt:lpstr>
      <vt:lpstr>ACM/IEEE Code of Ethics</vt:lpstr>
      <vt:lpstr>Ethical Dilemma</vt:lpstr>
      <vt:lpstr>Ethical Dilemma</vt:lpstr>
      <vt:lpstr>Ethical Dilemma</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ATLAS: A Scalable and High-Performance Scheduling Algorithm for Multiple Memory Controllers</dc:title>
  <dc:creator>yoongu</dc:creator>
  <cp:lastModifiedBy>Microsoft Office User</cp:lastModifiedBy>
  <cp:revision>3673</cp:revision>
  <cp:lastPrinted>2022-05-16T13:57:54Z</cp:lastPrinted>
  <dcterms:created xsi:type="dcterms:W3CDTF">2010-10-08T20:41:54Z</dcterms:created>
  <dcterms:modified xsi:type="dcterms:W3CDTF">2023-09-19T18:07:18Z</dcterms:modified>
</cp:coreProperties>
</file>